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sldIdLst>
    <p:sldId id="256" r:id="rId3"/>
    <p:sldId id="260" r:id="rId4"/>
    <p:sldId id="272" r:id="rId5"/>
    <p:sldId id="261" r:id="rId6"/>
    <p:sldId id="262" r:id="rId7"/>
    <p:sldId id="276" r:id="rId8"/>
    <p:sldId id="273" r:id="rId9"/>
    <p:sldId id="274" r:id="rId10"/>
    <p:sldId id="275" r:id="rId11"/>
    <p:sldId id="263" r:id="rId12"/>
    <p:sldId id="278" r:id="rId13"/>
    <p:sldId id="280" r:id="rId14"/>
    <p:sldId id="279" r:id="rId15"/>
    <p:sldId id="277" r:id="rId16"/>
    <p:sldId id="282" r:id="rId17"/>
    <p:sldId id="281" r:id="rId18"/>
    <p:sldId id="287" r:id="rId19"/>
    <p:sldId id="264" r:id="rId20"/>
    <p:sldId id="285" r:id="rId21"/>
    <p:sldId id="284" r:id="rId22"/>
    <p:sldId id="265" r:id="rId23"/>
    <p:sldId id="288" r:id="rId24"/>
    <p:sldId id="293" r:id="rId25"/>
    <p:sldId id="286" r:id="rId26"/>
    <p:sldId id="289" r:id="rId27"/>
    <p:sldId id="290" r:id="rId28"/>
    <p:sldId id="292" r:id="rId29"/>
    <p:sldId id="299" r:id="rId30"/>
    <p:sldId id="298" r:id="rId31"/>
    <p:sldId id="296" r:id="rId32"/>
    <p:sldId id="267" r:id="rId33"/>
    <p:sldId id="297" r:id="rId34"/>
    <p:sldId id="266" r:id="rId35"/>
    <p:sldId id="304" r:id="rId36"/>
    <p:sldId id="303" r:id="rId37"/>
    <p:sldId id="302" r:id="rId38"/>
    <p:sldId id="305" r:id="rId39"/>
    <p:sldId id="258" r:id="rId40"/>
    <p:sldId id="310" r:id="rId41"/>
    <p:sldId id="306" r:id="rId42"/>
    <p:sldId id="311" r:id="rId43"/>
    <p:sldId id="307" r:id="rId44"/>
    <p:sldId id="309" r:id="rId4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8" autoAdjust="0"/>
    <p:restoredTop sz="94660"/>
  </p:normalViewPr>
  <p:slideViewPr>
    <p:cSldViewPr snapToGrid="0">
      <p:cViewPr varScale="1">
        <p:scale>
          <a:sx n="61" d="100"/>
          <a:sy n="61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586"/>
    </p:cViewPr>
  </p:sorterViewPr>
  <p:notesViewPr>
    <p:cSldViewPr snapToGrid="0">
      <p:cViewPr varScale="1">
        <p:scale>
          <a:sx n="43" d="100"/>
          <a:sy n="43" d="100"/>
        </p:scale>
        <p:origin x="252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zysztof Kołodziejczyk" userId="724abeb8ddfe36d1" providerId="Windows Live" clId="Web-{F480D9A7-BA35-49EE-A174-30A384A1B1AF}"/>
    <pc:docChg chg="modSld">
      <pc:chgData name="Krzysztof Kołodziejczyk" userId="724abeb8ddfe36d1" providerId="Windows Live" clId="Web-{F480D9A7-BA35-49EE-A174-30A384A1B1AF}" dt="2019-02-28T21:42:38.262" v="8" actId="20577"/>
      <pc:docMkLst>
        <pc:docMk/>
      </pc:docMkLst>
      <pc:sldChg chg="modSp">
        <pc:chgData name="Krzysztof Kołodziejczyk" userId="724abeb8ddfe36d1" providerId="Windows Live" clId="Web-{F480D9A7-BA35-49EE-A174-30A384A1B1AF}" dt="2019-02-28T21:42:14.559" v="0" actId="20577"/>
        <pc:sldMkLst>
          <pc:docMk/>
          <pc:sldMk cId="3468248031" sldId="263"/>
        </pc:sldMkLst>
        <pc:spChg chg="mod">
          <ac:chgData name="Krzysztof Kołodziejczyk" userId="724abeb8ddfe36d1" providerId="Windows Live" clId="Web-{F480D9A7-BA35-49EE-A174-30A384A1B1AF}" dt="2019-02-28T21:42:14.559" v="0" actId="20577"/>
          <ac:spMkLst>
            <pc:docMk/>
            <pc:sldMk cId="3468248031" sldId="263"/>
            <ac:spMk id="3" creationId="{00000000-0000-0000-0000-000000000000}"/>
          </ac:spMkLst>
        </pc:spChg>
      </pc:sldChg>
      <pc:sldChg chg="modSp">
        <pc:chgData name="Krzysztof Kołodziejczyk" userId="724abeb8ddfe36d1" providerId="Windows Live" clId="Web-{F480D9A7-BA35-49EE-A174-30A384A1B1AF}" dt="2019-02-28T21:42:36.387" v="6" actId="20577"/>
        <pc:sldMkLst>
          <pc:docMk/>
          <pc:sldMk cId="1519518164" sldId="265"/>
        </pc:sldMkLst>
        <pc:spChg chg="mod">
          <ac:chgData name="Krzysztof Kołodziejczyk" userId="724abeb8ddfe36d1" providerId="Windows Live" clId="Web-{F480D9A7-BA35-49EE-A174-30A384A1B1AF}" dt="2019-02-28T21:42:36.387" v="6" actId="20577"/>
          <ac:spMkLst>
            <pc:docMk/>
            <pc:sldMk cId="1519518164" sldId="265"/>
            <ac:spMk id="3" creationId="{00000000-0000-0000-0000-000000000000}"/>
          </ac:spMkLst>
        </pc:spChg>
      </pc:sldChg>
    </pc:docChg>
  </pc:docChgLst>
</pc:chgInfo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image" Target="../media/image4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image" Target="../media/image4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51FE4-75F5-4FA5-9697-E2D7C349803F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CFA1EB0-2D17-4060-A234-C6529091D69C}">
      <dgm:prSet phldrT="[Tekst]"/>
      <dgm:spPr/>
      <dgm:t>
        <a:bodyPr/>
        <a:lstStyle/>
        <a:p>
          <a:r>
            <a:rPr lang="pl-PL" dirty="0" smtClean="0"/>
            <a:t>ABSOLWENCI SZKÓŁ PODSTAWOWYCH </a:t>
          </a:r>
          <a:endParaRPr lang="pl-PL" dirty="0"/>
        </a:p>
      </dgm:t>
    </dgm:pt>
    <dgm:pt modelId="{32C17D9B-1BF2-401C-807C-D781EEFBBD41}" type="parTrans" cxnId="{AA2966B2-EE2F-4640-BD70-9A0D8109633E}">
      <dgm:prSet/>
      <dgm:spPr/>
      <dgm:t>
        <a:bodyPr/>
        <a:lstStyle/>
        <a:p>
          <a:endParaRPr lang="pl-PL"/>
        </a:p>
      </dgm:t>
    </dgm:pt>
    <dgm:pt modelId="{EA71F000-D566-4458-B00B-8ECA47F16BF5}" type="sibTrans" cxnId="{AA2966B2-EE2F-4640-BD70-9A0D8109633E}">
      <dgm:prSet/>
      <dgm:spPr/>
      <dgm:t>
        <a:bodyPr/>
        <a:lstStyle/>
        <a:p>
          <a:endParaRPr lang="pl-PL"/>
        </a:p>
      </dgm:t>
    </dgm:pt>
    <dgm:pt modelId="{C35D8CF7-9333-47A6-A51E-2BF28B8B79B9}">
      <dgm:prSet phldrT="[Tekst]"/>
      <dgm:spPr/>
      <dgm:t>
        <a:bodyPr/>
        <a:lstStyle/>
        <a:p>
          <a:r>
            <a:rPr lang="pl-PL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letnie Liceum Ogólnokształcące </a:t>
          </a:r>
          <a:endParaRPr lang="pl-P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EABE48-6654-41A0-911F-DB0AF3198C7A}" type="parTrans" cxnId="{5881EB74-3C17-4556-9453-42EBF94BE8A9}">
      <dgm:prSet/>
      <dgm:spPr/>
      <dgm:t>
        <a:bodyPr/>
        <a:lstStyle/>
        <a:p>
          <a:endParaRPr lang="pl-PL"/>
        </a:p>
      </dgm:t>
    </dgm:pt>
    <dgm:pt modelId="{C6DEE888-2313-4846-9761-C9C67980442E}" type="sibTrans" cxnId="{5881EB74-3C17-4556-9453-42EBF94BE8A9}">
      <dgm:prSet/>
      <dgm:spPr/>
      <dgm:t>
        <a:bodyPr/>
        <a:lstStyle/>
        <a:p>
          <a:endParaRPr lang="pl-PL"/>
        </a:p>
      </dgm:t>
    </dgm:pt>
    <dgm:pt modelId="{3FDE9040-E9F4-48E4-B609-540E5ACBBEF2}">
      <dgm:prSet phldrT="[Tekst]"/>
      <dgm:spPr/>
      <dgm:t>
        <a:bodyPr/>
        <a:lstStyle/>
        <a:p>
          <a:r>
            <a:rPr lang="pl-PL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letnie Technikum </a:t>
          </a:r>
          <a:endParaRPr lang="pl-P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EC850B-F1AE-4CBE-A8DA-501F38954CA8}" type="parTrans" cxnId="{F2EF76B9-6CD5-48FB-A16F-1DD9F22B0D6D}">
      <dgm:prSet/>
      <dgm:spPr/>
      <dgm:t>
        <a:bodyPr/>
        <a:lstStyle/>
        <a:p>
          <a:endParaRPr lang="pl-PL"/>
        </a:p>
      </dgm:t>
    </dgm:pt>
    <dgm:pt modelId="{DA3FE78B-E9E0-401C-9545-B070399FBDF2}" type="sibTrans" cxnId="{F2EF76B9-6CD5-48FB-A16F-1DD9F22B0D6D}">
      <dgm:prSet/>
      <dgm:spPr/>
      <dgm:t>
        <a:bodyPr/>
        <a:lstStyle/>
        <a:p>
          <a:endParaRPr lang="pl-PL"/>
        </a:p>
      </dgm:t>
    </dgm:pt>
    <dgm:pt modelId="{34D4F648-A9BD-4A97-AF5B-EFB5C5A8E9E5}">
      <dgm:prSet phldrT="[Tekst]"/>
      <dgm:spPr/>
      <dgm:t>
        <a:bodyPr/>
        <a:lstStyle/>
        <a:p>
          <a:r>
            <a:rPr lang="pl-PL" dirty="0" smtClean="0"/>
            <a:t>ABSOLWENCI GIMNAZJUM</a:t>
          </a:r>
          <a:endParaRPr lang="pl-PL" dirty="0"/>
        </a:p>
      </dgm:t>
    </dgm:pt>
    <dgm:pt modelId="{80D39AD7-1BD5-4EFF-BAA4-252EDF1DD959}" type="parTrans" cxnId="{DADE7F52-B14C-4D35-AFF4-4A061ECAD036}">
      <dgm:prSet/>
      <dgm:spPr/>
      <dgm:t>
        <a:bodyPr/>
        <a:lstStyle/>
        <a:p>
          <a:endParaRPr lang="pl-PL"/>
        </a:p>
      </dgm:t>
    </dgm:pt>
    <dgm:pt modelId="{A4F51E47-391B-44BF-BA38-3AE7FB73510E}" type="sibTrans" cxnId="{DADE7F52-B14C-4D35-AFF4-4A061ECAD036}">
      <dgm:prSet/>
      <dgm:spPr/>
      <dgm:t>
        <a:bodyPr/>
        <a:lstStyle/>
        <a:p>
          <a:endParaRPr lang="pl-PL"/>
        </a:p>
      </dgm:t>
    </dgm:pt>
    <dgm:pt modelId="{185029FB-39BC-417D-A0F3-96FBD7F5D11E}">
      <dgm:prSet phldrT="[Tekst]"/>
      <dgm:spPr/>
      <dgm:t>
        <a:bodyPr/>
        <a:lstStyle/>
        <a:p>
          <a:r>
            <a:rPr lang="pl-PL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letnie Liceum Ogólnokształcące </a:t>
          </a:r>
          <a:endParaRPr lang="pl-P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87D162-7EBB-42C6-937D-3E5BE835833A}" type="parTrans" cxnId="{8BC745A4-8946-4FCB-AAD5-19167A589E91}">
      <dgm:prSet/>
      <dgm:spPr/>
      <dgm:t>
        <a:bodyPr/>
        <a:lstStyle/>
        <a:p>
          <a:endParaRPr lang="pl-PL"/>
        </a:p>
      </dgm:t>
    </dgm:pt>
    <dgm:pt modelId="{4C9056AF-CB24-4D47-85F0-503A51843E97}" type="sibTrans" cxnId="{8BC745A4-8946-4FCB-AAD5-19167A589E91}">
      <dgm:prSet/>
      <dgm:spPr/>
      <dgm:t>
        <a:bodyPr/>
        <a:lstStyle/>
        <a:p>
          <a:endParaRPr lang="pl-PL"/>
        </a:p>
      </dgm:t>
    </dgm:pt>
    <dgm:pt modelId="{A3B5E53D-1D8B-490C-B7A4-BE3DFD9976F5}">
      <dgm:prSet phldrT="[Tekst]"/>
      <dgm:spPr/>
      <dgm:t>
        <a:bodyPr/>
        <a:lstStyle/>
        <a:p>
          <a:r>
            <a:rPr lang="pl-PL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letnie Technikum</a:t>
          </a:r>
          <a:endParaRPr lang="pl-P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1C2D50-CEC4-4139-8DEC-AFF9C2E2BF25}" type="parTrans" cxnId="{0F7A43D0-9BFA-4648-8F6E-E0644ECCC04F}">
      <dgm:prSet/>
      <dgm:spPr/>
      <dgm:t>
        <a:bodyPr/>
        <a:lstStyle/>
        <a:p>
          <a:endParaRPr lang="pl-PL"/>
        </a:p>
      </dgm:t>
    </dgm:pt>
    <dgm:pt modelId="{A5FC4B7A-DB3E-4E1E-B395-F39EB79F5958}" type="sibTrans" cxnId="{0F7A43D0-9BFA-4648-8F6E-E0644ECCC04F}">
      <dgm:prSet/>
      <dgm:spPr/>
      <dgm:t>
        <a:bodyPr/>
        <a:lstStyle/>
        <a:p>
          <a:endParaRPr lang="pl-PL"/>
        </a:p>
      </dgm:t>
    </dgm:pt>
    <dgm:pt modelId="{D61F7730-4CC4-4D02-9390-410DD5B116F3}" type="pres">
      <dgm:prSet presAssocID="{41D51FE4-75F5-4FA5-9697-E2D7C34980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388A4CD-6A02-40DB-BA8C-B695BE2CBB8F}" type="pres">
      <dgm:prSet presAssocID="{ACFA1EB0-2D17-4060-A234-C6529091D69C}" presName="vertFlow" presStyleCnt="0"/>
      <dgm:spPr/>
    </dgm:pt>
    <dgm:pt modelId="{EF7A5E27-51A6-47B2-840A-6190A0960BD9}" type="pres">
      <dgm:prSet presAssocID="{ACFA1EB0-2D17-4060-A234-C6529091D69C}" presName="header" presStyleLbl="node1" presStyleIdx="0" presStyleCnt="2"/>
      <dgm:spPr/>
      <dgm:t>
        <a:bodyPr/>
        <a:lstStyle/>
        <a:p>
          <a:endParaRPr lang="pl-PL"/>
        </a:p>
      </dgm:t>
    </dgm:pt>
    <dgm:pt modelId="{3CC7B14A-EA31-43A1-A73F-C466B724655C}" type="pres">
      <dgm:prSet presAssocID="{B7EABE48-6654-41A0-911F-DB0AF3198C7A}" presName="parTrans" presStyleLbl="sibTrans2D1" presStyleIdx="0" presStyleCnt="4"/>
      <dgm:spPr/>
      <dgm:t>
        <a:bodyPr/>
        <a:lstStyle/>
        <a:p>
          <a:endParaRPr lang="pl-PL"/>
        </a:p>
      </dgm:t>
    </dgm:pt>
    <dgm:pt modelId="{9B05F83C-1CDE-4763-9305-9F81CCEE959B}" type="pres">
      <dgm:prSet presAssocID="{C35D8CF7-9333-47A6-A51E-2BF28B8B79B9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B79C745-7EE6-4A9D-B99A-DB8679D6069E}" type="pres">
      <dgm:prSet presAssocID="{C6DEE888-2313-4846-9761-C9C67980442E}" presName="sibTrans" presStyleLbl="sibTrans2D1" presStyleIdx="1" presStyleCnt="4"/>
      <dgm:spPr/>
      <dgm:t>
        <a:bodyPr/>
        <a:lstStyle/>
        <a:p>
          <a:endParaRPr lang="pl-PL"/>
        </a:p>
      </dgm:t>
    </dgm:pt>
    <dgm:pt modelId="{DAEB509A-A1DB-4471-AAB4-47A4E7457077}" type="pres">
      <dgm:prSet presAssocID="{3FDE9040-E9F4-48E4-B609-540E5ACBBEF2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FFE8488-2198-4738-A194-C668C9B81D82}" type="pres">
      <dgm:prSet presAssocID="{ACFA1EB0-2D17-4060-A234-C6529091D69C}" presName="hSp" presStyleCnt="0"/>
      <dgm:spPr/>
    </dgm:pt>
    <dgm:pt modelId="{C436BAC1-6961-46BF-BF83-D295CC608084}" type="pres">
      <dgm:prSet presAssocID="{34D4F648-A9BD-4A97-AF5B-EFB5C5A8E9E5}" presName="vertFlow" presStyleCnt="0"/>
      <dgm:spPr/>
    </dgm:pt>
    <dgm:pt modelId="{32BB3CD7-8294-49A6-8E0E-2C301B8E065C}" type="pres">
      <dgm:prSet presAssocID="{34D4F648-A9BD-4A97-AF5B-EFB5C5A8E9E5}" presName="header" presStyleLbl="node1" presStyleIdx="1" presStyleCnt="2"/>
      <dgm:spPr/>
      <dgm:t>
        <a:bodyPr/>
        <a:lstStyle/>
        <a:p>
          <a:endParaRPr lang="pl-PL"/>
        </a:p>
      </dgm:t>
    </dgm:pt>
    <dgm:pt modelId="{848F1CCC-ECB0-45D4-A87D-C1769929EAEA}" type="pres">
      <dgm:prSet presAssocID="{3B87D162-7EBB-42C6-937D-3E5BE835833A}" presName="parTrans" presStyleLbl="sibTrans2D1" presStyleIdx="2" presStyleCnt="4"/>
      <dgm:spPr/>
      <dgm:t>
        <a:bodyPr/>
        <a:lstStyle/>
        <a:p>
          <a:endParaRPr lang="pl-PL"/>
        </a:p>
      </dgm:t>
    </dgm:pt>
    <dgm:pt modelId="{CE88CD97-81AF-448F-8646-8B6BDBCD3FC9}" type="pres">
      <dgm:prSet presAssocID="{185029FB-39BC-417D-A0F3-96FBD7F5D11E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29C0172-BA5B-404E-AA77-8909BD53A601}" type="pres">
      <dgm:prSet presAssocID="{4C9056AF-CB24-4D47-85F0-503A51843E97}" presName="sibTrans" presStyleLbl="sibTrans2D1" presStyleIdx="3" presStyleCnt="4"/>
      <dgm:spPr/>
      <dgm:t>
        <a:bodyPr/>
        <a:lstStyle/>
        <a:p>
          <a:endParaRPr lang="pl-PL"/>
        </a:p>
      </dgm:t>
    </dgm:pt>
    <dgm:pt modelId="{92CDC968-DC8C-4210-9558-F38CC212AF80}" type="pres">
      <dgm:prSet presAssocID="{A3B5E53D-1D8B-490C-B7A4-BE3DFD9976F5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2EF76B9-6CD5-48FB-A16F-1DD9F22B0D6D}" srcId="{ACFA1EB0-2D17-4060-A234-C6529091D69C}" destId="{3FDE9040-E9F4-48E4-B609-540E5ACBBEF2}" srcOrd="1" destOrd="0" parTransId="{3DEC850B-F1AE-4CBE-A8DA-501F38954CA8}" sibTransId="{DA3FE78B-E9E0-401C-9545-B070399FBDF2}"/>
    <dgm:cxn modelId="{DADE7F52-B14C-4D35-AFF4-4A061ECAD036}" srcId="{41D51FE4-75F5-4FA5-9697-E2D7C349803F}" destId="{34D4F648-A9BD-4A97-AF5B-EFB5C5A8E9E5}" srcOrd="1" destOrd="0" parTransId="{80D39AD7-1BD5-4EFF-BAA4-252EDF1DD959}" sibTransId="{A4F51E47-391B-44BF-BA38-3AE7FB73510E}"/>
    <dgm:cxn modelId="{4A9307C4-E378-4C50-883B-A0A886778687}" type="presOf" srcId="{3B87D162-7EBB-42C6-937D-3E5BE835833A}" destId="{848F1CCC-ECB0-45D4-A87D-C1769929EAEA}" srcOrd="0" destOrd="0" presId="urn:microsoft.com/office/officeart/2005/8/layout/lProcess1"/>
    <dgm:cxn modelId="{8BC745A4-8946-4FCB-AAD5-19167A589E91}" srcId="{34D4F648-A9BD-4A97-AF5B-EFB5C5A8E9E5}" destId="{185029FB-39BC-417D-A0F3-96FBD7F5D11E}" srcOrd="0" destOrd="0" parTransId="{3B87D162-7EBB-42C6-937D-3E5BE835833A}" sibTransId="{4C9056AF-CB24-4D47-85F0-503A51843E97}"/>
    <dgm:cxn modelId="{7315564A-A2AC-4BD1-969E-B5BB0370D10A}" type="presOf" srcId="{B7EABE48-6654-41A0-911F-DB0AF3198C7A}" destId="{3CC7B14A-EA31-43A1-A73F-C466B724655C}" srcOrd="0" destOrd="0" presId="urn:microsoft.com/office/officeart/2005/8/layout/lProcess1"/>
    <dgm:cxn modelId="{0F7A43D0-9BFA-4648-8F6E-E0644ECCC04F}" srcId="{34D4F648-A9BD-4A97-AF5B-EFB5C5A8E9E5}" destId="{A3B5E53D-1D8B-490C-B7A4-BE3DFD9976F5}" srcOrd="1" destOrd="0" parTransId="{231C2D50-CEC4-4139-8DEC-AFF9C2E2BF25}" sibTransId="{A5FC4B7A-DB3E-4E1E-B395-F39EB79F5958}"/>
    <dgm:cxn modelId="{4870EC8D-C6BF-4661-8A3D-7FAC03EB429E}" type="presOf" srcId="{185029FB-39BC-417D-A0F3-96FBD7F5D11E}" destId="{CE88CD97-81AF-448F-8646-8B6BDBCD3FC9}" srcOrd="0" destOrd="0" presId="urn:microsoft.com/office/officeart/2005/8/layout/lProcess1"/>
    <dgm:cxn modelId="{A0FB33DD-A2E8-4F25-9829-7132A06CDC67}" type="presOf" srcId="{34D4F648-A9BD-4A97-AF5B-EFB5C5A8E9E5}" destId="{32BB3CD7-8294-49A6-8E0E-2C301B8E065C}" srcOrd="0" destOrd="0" presId="urn:microsoft.com/office/officeart/2005/8/layout/lProcess1"/>
    <dgm:cxn modelId="{5881EB74-3C17-4556-9453-42EBF94BE8A9}" srcId="{ACFA1EB0-2D17-4060-A234-C6529091D69C}" destId="{C35D8CF7-9333-47A6-A51E-2BF28B8B79B9}" srcOrd="0" destOrd="0" parTransId="{B7EABE48-6654-41A0-911F-DB0AF3198C7A}" sibTransId="{C6DEE888-2313-4846-9761-C9C67980442E}"/>
    <dgm:cxn modelId="{EE2D74AB-9361-445F-8C4F-4257527FF709}" type="presOf" srcId="{4C9056AF-CB24-4D47-85F0-503A51843E97}" destId="{C29C0172-BA5B-404E-AA77-8909BD53A601}" srcOrd="0" destOrd="0" presId="urn:microsoft.com/office/officeart/2005/8/layout/lProcess1"/>
    <dgm:cxn modelId="{8B47CBE1-475F-4BB6-AFCD-D410E0E01B50}" type="presOf" srcId="{41D51FE4-75F5-4FA5-9697-E2D7C349803F}" destId="{D61F7730-4CC4-4D02-9390-410DD5B116F3}" srcOrd="0" destOrd="0" presId="urn:microsoft.com/office/officeart/2005/8/layout/lProcess1"/>
    <dgm:cxn modelId="{AA2966B2-EE2F-4640-BD70-9A0D8109633E}" srcId="{41D51FE4-75F5-4FA5-9697-E2D7C349803F}" destId="{ACFA1EB0-2D17-4060-A234-C6529091D69C}" srcOrd="0" destOrd="0" parTransId="{32C17D9B-1BF2-401C-807C-D781EEFBBD41}" sibTransId="{EA71F000-D566-4458-B00B-8ECA47F16BF5}"/>
    <dgm:cxn modelId="{4F0CEFBC-B438-4640-A4AC-AA807119D30F}" type="presOf" srcId="{A3B5E53D-1D8B-490C-B7A4-BE3DFD9976F5}" destId="{92CDC968-DC8C-4210-9558-F38CC212AF80}" srcOrd="0" destOrd="0" presId="urn:microsoft.com/office/officeart/2005/8/layout/lProcess1"/>
    <dgm:cxn modelId="{2EF0195D-25FA-4BE9-B60E-330A2F4568C0}" type="presOf" srcId="{C6DEE888-2313-4846-9761-C9C67980442E}" destId="{AB79C745-7EE6-4A9D-B99A-DB8679D6069E}" srcOrd="0" destOrd="0" presId="urn:microsoft.com/office/officeart/2005/8/layout/lProcess1"/>
    <dgm:cxn modelId="{A673060C-A3B0-46AB-A436-F4CFC730EA33}" type="presOf" srcId="{C35D8CF7-9333-47A6-A51E-2BF28B8B79B9}" destId="{9B05F83C-1CDE-4763-9305-9F81CCEE959B}" srcOrd="0" destOrd="0" presId="urn:microsoft.com/office/officeart/2005/8/layout/lProcess1"/>
    <dgm:cxn modelId="{050E64B7-754D-41B0-80A2-E0B04DE4F2DD}" type="presOf" srcId="{3FDE9040-E9F4-48E4-B609-540E5ACBBEF2}" destId="{DAEB509A-A1DB-4471-AAB4-47A4E7457077}" srcOrd="0" destOrd="0" presId="urn:microsoft.com/office/officeart/2005/8/layout/lProcess1"/>
    <dgm:cxn modelId="{8273CF2F-8581-4FC1-BB08-0B61497A69A3}" type="presOf" srcId="{ACFA1EB0-2D17-4060-A234-C6529091D69C}" destId="{EF7A5E27-51A6-47B2-840A-6190A0960BD9}" srcOrd="0" destOrd="0" presId="urn:microsoft.com/office/officeart/2005/8/layout/lProcess1"/>
    <dgm:cxn modelId="{4A9C3A64-E453-42E4-897E-3F9A4097E81D}" type="presParOf" srcId="{D61F7730-4CC4-4D02-9390-410DD5B116F3}" destId="{B388A4CD-6A02-40DB-BA8C-B695BE2CBB8F}" srcOrd="0" destOrd="0" presId="urn:microsoft.com/office/officeart/2005/8/layout/lProcess1"/>
    <dgm:cxn modelId="{CC567E81-5AA2-4F7B-A78E-FFF11A80476B}" type="presParOf" srcId="{B388A4CD-6A02-40DB-BA8C-B695BE2CBB8F}" destId="{EF7A5E27-51A6-47B2-840A-6190A0960BD9}" srcOrd="0" destOrd="0" presId="urn:microsoft.com/office/officeart/2005/8/layout/lProcess1"/>
    <dgm:cxn modelId="{1242E77C-8D8C-44EA-B139-3BD4D424F262}" type="presParOf" srcId="{B388A4CD-6A02-40DB-BA8C-B695BE2CBB8F}" destId="{3CC7B14A-EA31-43A1-A73F-C466B724655C}" srcOrd="1" destOrd="0" presId="urn:microsoft.com/office/officeart/2005/8/layout/lProcess1"/>
    <dgm:cxn modelId="{05368CCF-0879-40E1-AD75-A11B621DFA47}" type="presParOf" srcId="{B388A4CD-6A02-40DB-BA8C-B695BE2CBB8F}" destId="{9B05F83C-1CDE-4763-9305-9F81CCEE959B}" srcOrd="2" destOrd="0" presId="urn:microsoft.com/office/officeart/2005/8/layout/lProcess1"/>
    <dgm:cxn modelId="{D9DAA9E2-CC8C-4B8D-BB0D-B2E747080E78}" type="presParOf" srcId="{B388A4CD-6A02-40DB-BA8C-B695BE2CBB8F}" destId="{AB79C745-7EE6-4A9D-B99A-DB8679D6069E}" srcOrd="3" destOrd="0" presId="urn:microsoft.com/office/officeart/2005/8/layout/lProcess1"/>
    <dgm:cxn modelId="{AAF7412A-0D02-4033-9935-C63F0BB8DB89}" type="presParOf" srcId="{B388A4CD-6A02-40DB-BA8C-B695BE2CBB8F}" destId="{DAEB509A-A1DB-4471-AAB4-47A4E7457077}" srcOrd="4" destOrd="0" presId="urn:microsoft.com/office/officeart/2005/8/layout/lProcess1"/>
    <dgm:cxn modelId="{F101CBD3-6790-4104-A947-C8709915C0E9}" type="presParOf" srcId="{D61F7730-4CC4-4D02-9390-410DD5B116F3}" destId="{AFFE8488-2198-4738-A194-C668C9B81D82}" srcOrd="1" destOrd="0" presId="urn:microsoft.com/office/officeart/2005/8/layout/lProcess1"/>
    <dgm:cxn modelId="{EF61253B-7206-455A-AB2E-A115DE345B75}" type="presParOf" srcId="{D61F7730-4CC4-4D02-9390-410DD5B116F3}" destId="{C436BAC1-6961-46BF-BF83-D295CC608084}" srcOrd="2" destOrd="0" presId="urn:microsoft.com/office/officeart/2005/8/layout/lProcess1"/>
    <dgm:cxn modelId="{E86113FC-3EC2-4113-9BB5-BD5D23DCE1FB}" type="presParOf" srcId="{C436BAC1-6961-46BF-BF83-D295CC608084}" destId="{32BB3CD7-8294-49A6-8E0E-2C301B8E065C}" srcOrd="0" destOrd="0" presId="urn:microsoft.com/office/officeart/2005/8/layout/lProcess1"/>
    <dgm:cxn modelId="{8265AD6B-8BF8-484E-ABC8-6CF8577F67D0}" type="presParOf" srcId="{C436BAC1-6961-46BF-BF83-D295CC608084}" destId="{848F1CCC-ECB0-45D4-A87D-C1769929EAEA}" srcOrd="1" destOrd="0" presId="urn:microsoft.com/office/officeart/2005/8/layout/lProcess1"/>
    <dgm:cxn modelId="{4D7DA3CF-63FC-4859-A9D9-7AB426C3BACF}" type="presParOf" srcId="{C436BAC1-6961-46BF-BF83-D295CC608084}" destId="{CE88CD97-81AF-448F-8646-8B6BDBCD3FC9}" srcOrd="2" destOrd="0" presId="urn:microsoft.com/office/officeart/2005/8/layout/lProcess1"/>
    <dgm:cxn modelId="{B4927EC5-5EB3-446A-A250-13082E3F3263}" type="presParOf" srcId="{C436BAC1-6961-46BF-BF83-D295CC608084}" destId="{C29C0172-BA5B-404E-AA77-8909BD53A601}" srcOrd="3" destOrd="0" presId="urn:microsoft.com/office/officeart/2005/8/layout/lProcess1"/>
    <dgm:cxn modelId="{47D16E64-2C17-4F7B-B7E8-610C21C71284}" type="presParOf" srcId="{C436BAC1-6961-46BF-BF83-D295CC608084}" destId="{92CDC968-DC8C-4210-9558-F38CC212AF80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3EC695D-2FD6-4A09-8EF2-2013CBAFF9E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4420B2E-85B6-4349-B77D-B1BBD69D8C03}">
      <dgm:prSet phldrT="[Tekst]" custT="1"/>
      <dgm:spPr/>
      <dgm:t>
        <a:bodyPr/>
        <a:lstStyle/>
        <a:p>
          <a:r>
            <a:rPr lang="pl-PL" sz="1800" dirty="0" smtClean="0"/>
            <a:t>Pracownia gastronomiczna</a:t>
          </a:r>
          <a:endParaRPr lang="pl-PL" sz="700" dirty="0"/>
        </a:p>
      </dgm:t>
    </dgm:pt>
    <dgm:pt modelId="{DF7EF193-EB29-4389-910C-323BE8272F7C}" type="parTrans" cxnId="{A385E596-FC66-4C01-99D8-894AB7C054CF}">
      <dgm:prSet/>
      <dgm:spPr/>
      <dgm:t>
        <a:bodyPr/>
        <a:lstStyle/>
        <a:p>
          <a:endParaRPr lang="pl-PL"/>
        </a:p>
      </dgm:t>
    </dgm:pt>
    <dgm:pt modelId="{50DEA09E-E6E5-4618-B82C-7B148860E00D}" type="sibTrans" cxnId="{A385E596-FC66-4C01-99D8-894AB7C054CF}">
      <dgm:prSet/>
      <dgm:spPr/>
      <dgm:t>
        <a:bodyPr/>
        <a:lstStyle/>
        <a:p>
          <a:endParaRPr lang="pl-PL"/>
        </a:p>
      </dgm:t>
    </dgm:pt>
    <dgm:pt modelId="{73E7C982-C703-4A9E-A704-743B1DB0FF87}">
      <dgm:prSet phldrT="[Tekst]" custT="1"/>
      <dgm:spPr/>
      <dgm:t>
        <a:bodyPr/>
        <a:lstStyle/>
        <a:p>
          <a:r>
            <a:rPr lang="pl-PL" sz="1800" dirty="0" smtClean="0"/>
            <a:t>Technologia sporządzania potraw i napojów </a:t>
          </a:r>
          <a:endParaRPr lang="pl-PL" sz="1800" dirty="0"/>
        </a:p>
      </dgm:t>
    </dgm:pt>
    <dgm:pt modelId="{C892F738-B697-40CB-A165-92C80AFC5F42}" type="parTrans" cxnId="{67F04223-26E1-437E-9C07-F63AED023E36}">
      <dgm:prSet/>
      <dgm:spPr/>
      <dgm:t>
        <a:bodyPr/>
        <a:lstStyle/>
        <a:p>
          <a:endParaRPr lang="pl-PL"/>
        </a:p>
      </dgm:t>
    </dgm:pt>
    <dgm:pt modelId="{AA81D2E6-F345-419E-882D-B1856CCA7E7B}" type="sibTrans" cxnId="{67F04223-26E1-437E-9C07-F63AED023E36}">
      <dgm:prSet/>
      <dgm:spPr/>
      <dgm:t>
        <a:bodyPr/>
        <a:lstStyle/>
        <a:p>
          <a:endParaRPr lang="pl-PL"/>
        </a:p>
      </dgm:t>
    </dgm:pt>
    <dgm:pt modelId="{B888513D-D93E-4EC8-ACBA-AD0C823D26DC}">
      <dgm:prSet custT="1"/>
      <dgm:spPr/>
      <dgm:t>
        <a:bodyPr/>
        <a:lstStyle/>
        <a:p>
          <a:r>
            <a:rPr lang="pl-PL" sz="1800" dirty="0" smtClean="0"/>
            <a:t>zasady żywienia człowieka</a:t>
          </a:r>
          <a:endParaRPr lang="pl-PL" sz="1800" dirty="0"/>
        </a:p>
      </dgm:t>
    </dgm:pt>
    <dgm:pt modelId="{B259B504-5D8D-4567-8E94-DF88C35A10C4}" type="parTrans" cxnId="{DEA22C6E-F0EE-4E7D-928F-F5535A582530}">
      <dgm:prSet/>
      <dgm:spPr/>
      <dgm:t>
        <a:bodyPr/>
        <a:lstStyle/>
        <a:p>
          <a:endParaRPr lang="pl-PL"/>
        </a:p>
      </dgm:t>
    </dgm:pt>
    <dgm:pt modelId="{644E8EE4-E3EA-4AD2-84CA-14E577286A4D}" type="sibTrans" cxnId="{DEA22C6E-F0EE-4E7D-928F-F5535A582530}">
      <dgm:prSet/>
      <dgm:spPr/>
      <dgm:t>
        <a:bodyPr/>
        <a:lstStyle/>
        <a:p>
          <a:endParaRPr lang="pl-PL"/>
        </a:p>
      </dgm:t>
    </dgm:pt>
    <dgm:pt modelId="{C0C35AD0-A205-461C-ACED-ADAF872EAE91}">
      <dgm:prSet custT="1"/>
      <dgm:spPr/>
      <dgm:t>
        <a:bodyPr/>
        <a:lstStyle/>
        <a:p>
          <a:r>
            <a:rPr lang="pl-PL" sz="1800" dirty="0" smtClean="0"/>
            <a:t>obsługa menadżerska gastronomii </a:t>
          </a:r>
          <a:endParaRPr lang="pl-PL" sz="1800" dirty="0"/>
        </a:p>
      </dgm:t>
    </dgm:pt>
    <dgm:pt modelId="{FDD9FEF6-37AE-46D6-BA82-F930774CAF0B}" type="parTrans" cxnId="{9CF4D320-00CA-426D-9D06-604161B257E5}">
      <dgm:prSet/>
      <dgm:spPr/>
      <dgm:t>
        <a:bodyPr/>
        <a:lstStyle/>
        <a:p>
          <a:endParaRPr lang="pl-PL"/>
        </a:p>
      </dgm:t>
    </dgm:pt>
    <dgm:pt modelId="{7381A897-E45E-4073-B25A-EE165C88F66F}" type="sibTrans" cxnId="{9CF4D320-00CA-426D-9D06-604161B257E5}">
      <dgm:prSet/>
      <dgm:spPr/>
      <dgm:t>
        <a:bodyPr/>
        <a:lstStyle/>
        <a:p>
          <a:endParaRPr lang="pl-PL"/>
        </a:p>
      </dgm:t>
    </dgm:pt>
    <dgm:pt modelId="{49C86B57-27A2-426F-8F4A-6CF0321E4954}">
      <dgm:prSet custT="1"/>
      <dgm:spPr/>
      <dgm:t>
        <a:bodyPr/>
        <a:lstStyle/>
        <a:p>
          <a:r>
            <a:rPr lang="pl-PL" sz="1800" dirty="0" smtClean="0"/>
            <a:t>prowadzenie działalności gastronomicznej.</a:t>
          </a:r>
          <a:endParaRPr lang="pl-PL" sz="1800" dirty="0"/>
        </a:p>
      </dgm:t>
    </dgm:pt>
    <dgm:pt modelId="{DBAA4DA3-7BF1-409E-A270-CADB8FFB8B29}" type="parTrans" cxnId="{618DAB8D-FE4D-4C97-BA4C-961D6BD90F17}">
      <dgm:prSet/>
      <dgm:spPr/>
      <dgm:t>
        <a:bodyPr/>
        <a:lstStyle/>
        <a:p>
          <a:endParaRPr lang="pl-PL"/>
        </a:p>
      </dgm:t>
    </dgm:pt>
    <dgm:pt modelId="{1B6EFACF-BCB8-48F3-AF11-98E5D3C5E283}" type="sibTrans" cxnId="{618DAB8D-FE4D-4C97-BA4C-961D6BD90F17}">
      <dgm:prSet/>
      <dgm:spPr/>
      <dgm:t>
        <a:bodyPr/>
        <a:lstStyle/>
        <a:p>
          <a:endParaRPr lang="pl-PL"/>
        </a:p>
      </dgm:t>
    </dgm:pt>
    <dgm:pt modelId="{B517596D-020B-4AA0-9038-A2C427741ADC}" type="pres">
      <dgm:prSet presAssocID="{D3EC695D-2FD6-4A09-8EF2-2013CBAFF9E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7A4C32B-3CBA-4120-BE21-1D622DF1F53F}" type="pres">
      <dgm:prSet presAssocID="{D3EC695D-2FD6-4A09-8EF2-2013CBAFF9ED}" presName="arrow" presStyleLbl="bgShp" presStyleIdx="0" presStyleCnt="1" custScaleX="136463" custLinFactNeighborX="871" custLinFactNeighborY="929"/>
      <dgm:spPr/>
    </dgm:pt>
    <dgm:pt modelId="{C7851DEF-F1E0-46B4-A1FF-0896C90F1D1D}" type="pres">
      <dgm:prSet presAssocID="{D3EC695D-2FD6-4A09-8EF2-2013CBAFF9ED}" presName="arrowDiagram5" presStyleCnt="0"/>
      <dgm:spPr/>
    </dgm:pt>
    <dgm:pt modelId="{15002489-F100-4214-8A51-64E10A382A3D}" type="pres">
      <dgm:prSet presAssocID="{E4420B2E-85B6-4349-B77D-B1BBD69D8C03}" presName="bullet5a" presStyleLbl="node1" presStyleIdx="0" presStyleCnt="5" custFlipVert="1" custFlipHor="1" custScaleX="109143" custScaleY="134593" custLinFactX="-249472" custLinFactNeighborX="-300000" custLinFactNeighborY="19982"/>
      <dgm:spPr/>
    </dgm:pt>
    <dgm:pt modelId="{30AEFF91-FD18-444A-A1FE-1B5D810ED210}" type="pres">
      <dgm:prSet presAssocID="{E4420B2E-85B6-4349-B77D-B1BBD69D8C03}" presName="textBox5a" presStyleLbl="revTx" presStyleIdx="0" presStyleCnt="5" custScaleX="251618" custScaleY="60651" custLinFactNeighborX="-56687" custLinFactNeighborY="-154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0C30D50-9856-4FC5-A323-EF05E81C8296}" type="pres">
      <dgm:prSet presAssocID="{73E7C982-C703-4A9E-A704-743B1DB0FF87}" presName="bullet5b" presStyleLbl="node1" presStyleIdx="1" presStyleCnt="5" custLinFactNeighborX="-12766" custLinFactNeighborY="82976"/>
      <dgm:spPr/>
    </dgm:pt>
    <dgm:pt modelId="{76C94C33-109D-4BEF-9902-21D413735382}" type="pres">
      <dgm:prSet presAssocID="{73E7C982-C703-4A9E-A704-743B1DB0FF87}" presName="textBox5b" presStyleLbl="revTx" presStyleIdx="1" presStyleCnt="5" custScaleX="155944" custScaleY="4406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2A9300-51F9-48E1-AC3F-3AEFB3D1FE10}" type="pres">
      <dgm:prSet presAssocID="{B888513D-D93E-4EC8-ACBA-AD0C823D26DC}" presName="bullet5c" presStyleLbl="node1" presStyleIdx="2" presStyleCnt="5" custLinFactY="-29251" custLinFactNeighborX="57445" custLinFactNeighborY="-100000"/>
      <dgm:spPr/>
    </dgm:pt>
    <dgm:pt modelId="{E852D5F5-F394-4AFF-A833-4CABAE4FAA72}" type="pres">
      <dgm:prSet presAssocID="{B888513D-D93E-4EC8-ACBA-AD0C823D26DC}" presName="textBox5c" presStyleLbl="revTx" presStyleIdx="2" presStyleCnt="5" custScaleX="187607" custScaleY="1163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0AEA43-354E-4B40-8131-FA0A1D07CD38}" type="pres">
      <dgm:prSet presAssocID="{C0C35AD0-A205-461C-ACED-ADAF872EAE91}" presName="bullet5d" presStyleLbl="node1" presStyleIdx="3" presStyleCnt="5" custLinFactX="85306" custLinFactNeighborX="100000" custLinFactNeighborY="88947"/>
      <dgm:spPr/>
    </dgm:pt>
    <dgm:pt modelId="{2E9E3A1E-80B8-499A-80B6-284EE853A9AE}" type="pres">
      <dgm:prSet presAssocID="{C0C35AD0-A205-461C-ACED-ADAF872EAE91}" presName="textBox5d" presStyleLbl="revTx" presStyleIdx="3" presStyleCnt="5" custScaleX="142256" custScaleY="4675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CBC929B-C005-48E2-AA0A-56204F700906}" type="pres">
      <dgm:prSet presAssocID="{49C86B57-27A2-426F-8F4A-6CF0321E4954}" presName="bullet5e" presStyleLbl="node1" presStyleIdx="4" presStyleCnt="5" custLinFactX="117037" custLinFactNeighborX="200000" custLinFactNeighborY="-23269"/>
      <dgm:spPr/>
    </dgm:pt>
    <dgm:pt modelId="{DF123A17-36D5-4625-9CAA-2B51FCB3E36D}" type="pres">
      <dgm:prSet presAssocID="{49C86B57-27A2-426F-8F4A-6CF0321E4954}" presName="textBox5e" presStyleLbl="revTx" presStyleIdx="4" presStyleCnt="5" custScaleX="325493" custScaleY="1305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97A7413-5069-43D9-A58E-36AA80B1779B}" type="presOf" srcId="{73E7C982-C703-4A9E-A704-743B1DB0FF87}" destId="{76C94C33-109D-4BEF-9902-21D413735382}" srcOrd="0" destOrd="0" presId="urn:microsoft.com/office/officeart/2005/8/layout/arrow2"/>
    <dgm:cxn modelId="{8787BF69-B09B-4E74-8C73-F3989F5C88C8}" type="presOf" srcId="{B888513D-D93E-4EC8-ACBA-AD0C823D26DC}" destId="{E852D5F5-F394-4AFF-A833-4CABAE4FAA72}" srcOrd="0" destOrd="0" presId="urn:microsoft.com/office/officeart/2005/8/layout/arrow2"/>
    <dgm:cxn modelId="{D6CAC04A-AC67-4CFE-9F7E-3D0327A485DE}" type="presOf" srcId="{C0C35AD0-A205-461C-ACED-ADAF872EAE91}" destId="{2E9E3A1E-80B8-499A-80B6-284EE853A9AE}" srcOrd="0" destOrd="0" presId="urn:microsoft.com/office/officeart/2005/8/layout/arrow2"/>
    <dgm:cxn modelId="{4B02EDFA-A54C-4062-ABF1-5F32A3856CBC}" type="presOf" srcId="{D3EC695D-2FD6-4A09-8EF2-2013CBAFF9ED}" destId="{B517596D-020B-4AA0-9038-A2C427741ADC}" srcOrd="0" destOrd="0" presId="urn:microsoft.com/office/officeart/2005/8/layout/arrow2"/>
    <dgm:cxn modelId="{E185ABE6-DBC8-40F8-9BA9-155650309CCD}" type="presOf" srcId="{49C86B57-27A2-426F-8F4A-6CF0321E4954}" destId="{DF123A17-36D5-4625-9CAA-2B51FCB3E36D}" srcOrd="0" destOrd="0" presId="urn:microsoft.com/office/officeart/2005/8/layout/arrow2"/>
    <dgm:cxn modelId="{0489BBC4-2016-4DE0-A6B6-F4D949ACB163}" type="presOf" srcId="{E4420B2E-85B6-4349-B77D-B1BBD69D8C03}" destId="{30AEFF91-FD18-444A-A1FE-1B5D810ED210}" srcOrd="0" destOrd="0" presId="urn:microsoft.com/office/officeart/2005/8/layout/arrow2"/>
    <dgm:cxn modelId="{9CF4D320-00CA-426D-9D06-604161B257E5}" srcId="{D3EC695D-2FD6-4A09-8EF2-2013CBAFF9ED}" destId="{C0C35AD0-A205-461C-ACED-ADAF872EAE91}" srcOrd="3" destOrd="0" parTransId="{FDD9FEF6-37AE-46D6-BA82-F930774CAF0B}" sibTransId="{7381A897-E45E-4073-B25A-EE165C88F66F}"/>
    <dgm:cxn modelId="{67F04223-26E1-437E-9C07-F63AED023E36}" srcId="{D3EC695D-2FD6-4A09-8EF2-2013CBAFF9ED}" destId="{73E7C982-C703-4A9E-A704-743B1DB0FF87}" srcOrd="1" destOrd="0" parTransId="{C892F738-B697-40CB-A165-92C80AFC5F42}" sibTransId="{AA81D2E6-F345-419E-882D-B1856CCA7E7B}"/>
    <dgm:cxn modelId="{A385E596-FC66-4C01-99D8-894AB7C054CF}" srcId="{D3EC695D-2FD6-4A09-8EF2-2013CBAFF9ED}" destId="{E4420B2E-85B6-4349-B77D-B1BBD69D8C03}" srcOrd="0" destOrd="0" parTransId="{DF7EF193-EB29-4389-910C-323BE8272F7C}" sibTransId="{50DEA09E-E6E5-4618-B82C-7B148860E00D}"/>
    <dgm:cxn modelId="{618DAB8D-FE4D-4C97-BA4C-961D6BD90F17}" srcId="{D3EC695D-2FD6-4A09-8EF2-2013CBAFF9ED}" destId="{49C86B57-27A2-426F-8F4A-6CF0321E4954}" srcOrd="4" destOrd="0" parTransId="{DBAA4DA3-7BF1-409E-A270-CADB8FFB8B29}" sibTransId="{1B6EFACF-BCB8-48F3-AF11-98E5D3C5E283}"/>
    <dgm:cxn modelId="{DEA22C6E-F0EE-4E7D-928F-F5535A582530}" srcId="{D3EC695D-2FD6-4A09-8EF2-2013CBAFF9ED}" destId="{B888513D-D93E-4EC8-ACBA-AD0C823D26DC}" srcOrd="2" destOrd="0" parTransId="{B259B504-5D8D-4567-8E94-DF88C35A10C4}" sibTransId="{644E8EE4-E3EA-4AD2-84CA-14E577286A4D}"/>
    <dgm:cxn modelId="{5396F0A4-24CB-49AF-89C8-F1FE58459722}" type="presParOf" srcId="{B517596D-020B-4AA0-9038-A2C427741ADC}" destId="{C7A4C32B-3CBA-4120-BE21-1D622DF1F53F}" srcOrd="0" destOrd="0" presId="urn:microsoft.com/office/officeart/2005/8/layout/arrow2"/>
    <dgm:cxn modelId="{B9CCBA1B-1DE0-495B-89B9-D1C56A3FF60D}" type="presParOf" srcId="{B517596D-020B-4AA0-9038-A2C427741ADC}" destId="{C7851DEF-F1E0-46B4-A1FF-0896C90F1D1D}" srcOrd="1" destOrd="0" presId="urn:microsoft.com/office/officeart/2005/8/layout/arrow2"/>
    <dgm:cxn modelId="{8414ADE4-B474-455E-A469-A4E586C1C559}" type="presParOf" srcId="{C7851DEF-F1E0-46B4-A1FF-0896C90F1D1D}" destId="{15002489-F100-4214-8A51-64E10A382A3D}" srcOrd="0" destOrd="0" presId="urn:microsoft.com/office/officeart/2005/8/layout/arrow2"/>
    <dgm:cxn modelId="{E119B823-33DC-4AC2-902A-954F75AA4474}" type="presParOf" srcId="{C7851DEF-F1E0-46B4-A1FF-0896C90F1D1D}" destId="{30AEFF91-FD18-444A-A1FE-1B5D810ED210}" srcOrd="1" destOrd="0" presId="urn:microsoft.com/office/officeart/2005/8/layout/arrow2"/>
    <dgm:cxn modelId="{51FDFB44-A9DC-42AE-8778-ACCACB603463}" type="presParOf" srcId="{C7851DEF-F1E0-46B4-A1FF-0896C90F1D1D}" destId="{F0C30D50-9856-4FC5-A323-EF05E81C8296}" srcOrd="2" destOrd="0" presId="urn:microsoft.com/office/officeart/2005/8/layout/arrow2"/>
    <dgm:cxn modelId="{8119A284-A8B0-4D5D-93B5-336C1E756157}" type="presParOf" srcId="{C7851DEF-F1E0-46B4-A1FF-0896C90F1D1D}" destId="{76C94C33-109D-4BEF-9902-21D413735382}" srcOrd="3" destOrd="0" presId="urn:microsoft.com/office/officeart/2005/8/layout/arrow2"/>
    <dgm:cxn modelId="{6ADA14A7-27EF-4029-BB8B-98FEF3B60DB5}" type="presParOf" srcId="{C7851DEF-F1E0-46B4-A1FF-0896C90F1D1D}" destId="{7C2A9300-51F9-48E1-AC3F-3AEFB3D1FE10}" srcOrd="4" destOrd="0" presId="urn:microsoft.com/office/officeart/2005/8/layout/arrow2"/>
    <dgm:cxn modelId="{E9970DB6-D3FE-4504-93DB-BEA7F646E07D}" type="presParOf" srcId="{C7851DEF-F1E0-46B4-A1FF-0896C90F1D1D}" destId="{E852D5F5-F394-4AFF-A833-4CABAE4FAA72}" srcOrd="5" destOrd="0" presId="urn:microsoft.com/office/officeart/2005/8/layout/arrow2"/>
    <dgm:cxn modelId="{C086688E-52A9-4D58-8E35-C5E8953BE9B4}" type="presParOf" srcId="{C7851DEF-F1E0-46B4-A1FF-0896C90F1D1D}" destId="{540AEA43-354E-4B40-8131-FA0A1D07CD38}" srcOrd="6" destOrd="0" presId="urn:microsoft.com/office/officeart/2005/8/layout/arrow2"/>
    <dgm:cxn modelId="{F64E76B3-B561-4504-B2EF-AA421EB83181}" type="presParOf" srcId="{C7851DEF-F1E0-46B4-A1FF-0896C90F1D1D}" destId="{2E9E3A1E-80B8-499A-80B6-284EE853A9AE}" srcOrd="7" destOrd="0" presId="urn:microsoft.com/office/officeart/2005/8/layout/arrow2"/>
    <dgm:cxn modelId="{E6B33562-C6CE-46E7-B766-3EA2002F2DF8}" type="presParOf" srcId="{C7851DEF-F1E0-46B4-A1FF-0896C90F1D1D}" destId="{6CBC929B-C005-48E2-AA0A-56204F700906}" srcOrd="8" destOrd="0" presId="urn:microsoft.com/office/officeart/2005/8/layout/arrow2"/>
    <dgm:cxn modelId="{CD0DC31A-6434-4B02-8C6F-3178D692D6B9}" type="presParOf" srcId="{C7851DEF-F1E0-46B4-A1FF-0896C90F1D1D}" destId="{DF123A17-36D5-4625-9CAA-2B51FCB3E36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8829076-3AC8-41C4-8000-510DEAF309E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27A87C0-F1E0-401B-B731-A954E7F599E8}">
      <dgm:prSet/>
      <dgm:spPr/>
      <dgm:t>
        <a:bodyPr/>
        <a:lstStyle/>
        <a:p>
          <a:r>
            <a:rPr lang="pl-PL" dirty="0" smtClean="0"/>
            <a:t>T.9 - Wykonywanie usług kelnerskich </a:t>
          </a:r>
        </a:p>
      </dgm:t>
    </dgm:pt>
    <dgm:pt modelId="{73788C51-0AF5-4FCC-963F-E4A531320B22}" type="parTrans" cxnId="{11D2339C-664C-4CB5-930D-41095D9640C5}">
      <dgm:prSet/>
      <dgm:spPr/>
      <dgm:t>
        <a:bodyPr/>
        <a:lstStyle/>
        <a:p>
          <a:endParaRPr lang="pl-PL"/>
        </a:p>
      </dgm:t>
    </dgm:pt>
    <dgm:pt modelId="{96F15D8D-4FA7-4F09-A3F3-3AA782F2A058}" type="sibTrans" cxnId="{11D2339C-664C-4CB5-930D-41095D9640C5}">
      <dgm:prSet/>
      <dgm:spPr/>
      <dgm:t>
        <a:bodyPr/>
        <a:lstStyle/>
        <a:p>
          <a:endParaRPr lang="pl-PL"/>
        </a:p>
      </dgm:t>
    </dgm:pt>
    <dgm:pt modelId="{E313F87F-C6C2-4AA7-A8C9-A4C5DD355567}">
      <dgm:prSet/>
      <dgm:spPr/>
      <dgm:t>
        <a:bodyPr/>
        <a:lstStyle/>
        <a:p>
          <a:r>
            <a:rPr lang="pl-PL" dirty="0" smtClean="0"/>
            <a:t>T.10 - Organizacja </a:t>
          </a:r>
          <a:r>
            <a:rPr lang="pl-PL" dirty="0"/>
            <a:t>usług gastronomicznych </a:t>
          </a:r>
        </a:p>
      </dgm:t>
    </dgm:pt>
    <dgm:pt modelId="{47610054-DEF8-4AA0-871B-45A507CD2D9E}" type="parTrans" cxnId="{A43D2D2E-1989-48E6-B8AA-B7448C48AFE9}">
      <dgm:prSet/>
      <dgm:spPr/>
      <dgm:t>
        <a:bodyPr/>
        <a:lstStyle/>
        <a:p>
          <a:endParaRPr lang="pl-PL"/>
        </a:p>
      </dgm:t>
    </dgm:pt>
    <dgm:pt modelId="{147D0CC8-54B0-43B7-8F34-DA64066BA3D3}" type="sibTrans" cxnId="{A43D2D2E-1989-48E6-B8AA-B7448C48AFE9}">
      <dgm:prSet/>
      <dgm:spPr/>
      <dgm:t>
        <a:bodyPr/>
        <a:lstStyle/>
        <a:p>
          <a:endParaRPr lang="pl-PL"/>
        </a:p>
      </dgm:t>
    </dgm:pt>
    <dgm:pt modelId="{7474FF04-2480-4B1F-AE4C-48315ACCED91}" type="pres">
      <dgm:prSet presAssocID="{28829076-3AC8-41C4-8000-510DEAF309E6}" presName="linearFlow" presStyleCnt="0">
        <dgm:presLayoutVars>
          <dgm:dir/>
          <dgm:resizeHandles val="exact"/>
        </dgm:presLayoutVars>
      </dgm:prSet>
      <dgm:spPr/>
    </dgm:pt>
    <dgm:pt modelId="{4B7C43D1-E75C-4C35-8320-BBF7CA9525BE}" type="pres">
      <dgm:prSet presAssocID="{527A87C0-F1E0-401B-B731-A954E7F599E8}" presName="composite" presStyleCnt="0"/>
      <dgm:spPr/>
    </dgm:pt>
    <dgm:pt modelId="{D2B73295-5849-4A71-B595-575C7154BF1A}" type="pres">
      <dgm:prSet presAssocID="{527A87C0-F1E0-401B-B731-A954E7F599E8}" presName="imgShp" presStyleLbl="fgImgPlace1" presStyleIdx="0" presStyleCnt="2" custLinFactNeighborX="-37882" custLinFactNeighborY="-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BE393E0-C27A-4074-A697-ABA2751C5A4A}" type="pres">
      <dgm:prSet presAssocID="{527A87C0-F1E0-401B-B731-A954E7F599E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EA11B8E-B7EB-4ABE-B5B1-F8E02850BC69}" type="pres">
      <dgm:prSet presAssocID="{96F15D8D-4FA7-4F09-A3F3-3AA782F2A058}" presName="spacing" presStyleCnt="0"/>
      <dgm:spPr/>
    </dgm:pt>
    <dgm:pt modelId="{C5CF478D-9DF6-483D-B605-A4DC7B994542}" type="pres">
      <dgm:prSet presAssocID="{E313F87F-C6C2-4AA7-A8C9-A4C5DD355567}" presName="composite" presStyleCnt="0"/>
      <dgm:spPr/>
    </dgm:pt>
    <dgm:pt modelId="{FA802A07-EAC1-421C-8B29-6D687E0A0AFC}" type="pres">
      <dgm:prSet presAssocID="{E313F87F-C6C2-4AA7-A8C9-A4C5DD355567}" presName="imgShp" presStyleLbl="fgImgPlace1" presStyleIdx="1" presStyleCnt="2" custLinFactNeighborX="-25570" custLinFactNeighborY="-852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76B7FAFE-B40F-4758-B9CC-B536667AAD98}" type="pres">
      <dgm:prSet presAssocID="{E313F87F-C6C2-4AA7-A8C9-A4C5DD355567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BAC58CF-0605-417C-B5BE-FD726589AB76}" type="presOf" srcId="{E313F87F-C6C2-4AA7-A8C9-A4C5DD355567}" destId="{76B7FAFE-B40F-4758-B9CC-B536667AAD98}" srcOrd="0" destOrd="0" presId="urn:microsoft.com/office/officeart/2005/8/layout/vList3"/>
    <dgm:cxn modelId="{DE8A103A-252B-4FE8-9D3E-EE52AD83753B}" type="presOf" srcId="{527A87C0-F1E0-401B-B731-A954E7F599E8}" destId="{9BE393E0-C27A-4074-A697-ABA2751C5A4A}" srcOrd="0" destOrd="0" presId="urn:microsoft.com/office/officeart/2005/8/layout/vList3"/>
    <dgm:cxn modelId="{11D2339C-664C-4CB5-930D-41095D9640C5}" srcId="{28829076-3AC8-41C4-8000-510DEAF309E6}" destId="{527A87C0-F1E0-401B-B731-A954E7F599E8}" srcOrd="0" destOrd="0" parTransId="{73788C51-0AF5-4FCC-963F-E4A531320B22}" sibTransId="{96F15D8D-4FA7-4F09-A3F3-3AA782F2A058}"/>
    <dgm:cxn modelId="{A43D2D2E-1989-48E6-B8AA-B7448C48AFE9}" srcId="{28829076-3AC8-41C4-8000-510DEAF309E6}" destId="{E313F87F-C6C2-4AA7-A8C9-A4C5DD355567}" srcOrd="1" destOrd="0" parTransId="{47610054-DEF8-4AA0-871B-45A507CD2D9E}" sibTransId="{147D0CC8-54B0-43B7-8F34-DA64066BA3D3}"/>
    <dgm:cxn modelId="{4E452F50-73AC-4B1D-B15D-39A24D24AB97}" type="presOf" srcId="{28829076-3AC8-41C4-8000-510DEAF309E6}" destId="{7474FF04-2480-4B1F-AE4C-48315ACCED91}" srcOrd="0" destOrd="0" presId="urn:microsoft.com/office/officeart/2005/8/layout/vList3"/>
    <dgm:cxn modelId="{49DA00E7-5656-4A73-8F60-957A472544EA}" type="presParOf" srcId="{7474FF04-2480-4B1F-AE4C-48315ACCED91}" destId="{4B7C43D1-E75C-4C35-8320-BBF7CA9525BE}" srcOrd="0" destOrd="0" presId="urn:microsoft.com/office/officeart/2005/8/layout/vList3"/>
    <dgm:cxn modelId="{3FAA3EFF-EA5D-406C-BB5A-7420B89115D7}" type="presParOf" srcId="{4B7C43D1-E75C-4C35-8320-BBF7CA9525BE}" destId="{D2B73295-5849-4A71-B595-575C7154BF1A}" srcOrd="0" destOrd="0" presId="urn:microsoft.com/office/officeart/2005/8/layout/vList3"/>
    <dgm:cxn modelId="{D2F65D35-CF40-4037-842C-4807A1501BA2}" type="presParOf" srcId="{4B7C43D1-E75C-4C35-8320-BBF7CA9525BE}" destId="{9BE393E0-C27A-4074-A697-ABA2751C5A4A}" srcOrd="1" destOrd="0" presId="urn:microsoft.com/office/officeart/2005/8/layout/vList3"/>
    <dgm:cxn modelId="{2404735F-576A-4E5D-AE5C-7F459171B85B}" type="presParOf" srcId="{7474FF04-2480-4B1F-AE4C-48315ACCED91}" destId="{AEA11B8E-B7EB-4ABE-B5B1-F8E02850BC69}" srcOrd="1" destOrd="0" presId="urn:microsoft.com/office/officeart/2005/8/layout/vList3"/>
    <dgm:cxn modelId="{7228C93B-8799-411E-893A-9065CA03912A}" type="presParOf" srcId="{7474FF04-2480-4B1F-AE4C-48315ACCED91}" destId="{C5CF478D-9DF6-483D-B605-A4DC7B994542}" srcOrd="2" destOrd="0" presId="urn:microsoft.com/office/officeart/2005/8/layout/vList3"/>
    <dgm:cxn modelId="{FE7F0AFD-B66D-42F2-B781-C80E8298AB74}" type="presParOf" srcId="{C5CF478D-9DF6-483D-B605-A4DC7B994542}" destId="{FA802A07-EAC1-421C-8B29-6D687E0A0AFC}" srcOrd="0" destOrd="0" presId="urn:microsoft.com/office/officeart/2005/8/layout/vList3"/>
    <dgm:cxn modelId="{B76EB01C-3C74-4ED5-8947-99328D02232C}" type="presParOf" srcId="{C5CF478D-9DF6-483D-B605-A4DC7B994542}" destId="{76B7FAFE-B40F-4758-B9CC-B536667AAD9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07EB71-F840-4190-ACAD-232D2489B78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40251A8-B974-44E4-AD51-40A4B321C751}">
      <dgm:prSet/>
      <dgm:spPr/>
      <dgm:t>
        <a:bodyPr/>
        <a:lstStyle/>
        <a:p>
          <a:pPr rtl="0"/>
          <a:r>
            <a:rPr lang="pl-PL" dirty="0" smtClean="0"/>
            <a:t>Klasa  humanistyczna 				(j. polski, j. angielski, historia )</a:t>
          </a:r>
          <a:endParaRPr lang="pl-PL" dirty="0"/>
        </a:p>
      </dgm:t>
    </dgm:pt>
    <dgm:pt modelId="{C0D19C1D-EC0E-41FF-A96F-04C81062AC80}" type="parTrans" cxnId="{1B7120E8-F0F5-48BF-8CB4-9C886A12E900}">
      <dgm:prSet/>
      <dgm:spPr/>
      <dgm:t>
        <a:bodyPr/>
        <a:lstStyle/>
        <a:p>
          <a:endParaRPr lang="pl-PL"/>
        </a:p>
      </dgm:t>
    </dgm:pt>
    <dgm:pt modelId="{EF7F3406-2CD6-47BE-B94D-FA67EE9F0881}" type="sibTrans" cxnId="{1B7120E8-F0F5-48BF-8CB4-9C886A12E900}">
      <dgm:prSet/>
      <dgm:spPr/>
      <dgm:t>
        <a:bodyPr/>
        <a:lstStyle/>
        <a:p>
          <a:endParaRPr lang="pl-PL"/>
        </a:p>
      </dgm:t>
    </dgm:pt>
    <dgm:pt modelId="{70B3D88F-9A67-40D0-90C9-BB44F4009090}">
      <dgm:prSet custT="1"/>
      <dgm:spPr/>
      <dgm:t>
        <a:bodyPr/>
        <a:lstStyle/>
        <a:p>
          <a:pPr rtl="0"/>
          <a:r>
            <a:rPr lang="pl-PL" sz="3200" dirty="0" smtClean="0"/>
            <a:t>Klasa  </a:t>
          </a:r>
          <a:r>
            <a:rPr lang="pl-PL" sz="3200" dirty="0" err="1" smtClean="0"/>
            <a:t>biologiczno</a:t>
          </a:r>
          <a:r>
            <a:rPr lang="pl-PL" sz="3200" dirty="0" smtClean="0"/>
            <a:t> – chemiczna</a:t>
          </a:r>
          <a:r>
            <a:rPr lang="pl-PL" sz="2400" dirty="0" smtClean="0"/>
            <a:t>		</a:t>
          </a:r>
          <a:r>
            <a:rPr lang="pl-PL" sz="2800" dirty="0" smtClean="0"/>
            <a:t> (biologia, chemia, j. angielski)</a:t>
          </a:r>
          <a:endParaRPr lang="pl-PL" sz="2800" dirty="0"/>
        </a:p>
      </dgm:t>
    </dgm:pt>
    <dgm:pt modelId="{E3EAE718-E802-4AD6-8664-72133F36F2F7}" type="parTrans" cxnId="{D0B1A46C-5EC1-4579-9867-4EAEE6EF7491}">
      <dgm:prSet/>
      <dgm:spPr/>
      <dgm:t>
        <a:bodyPr/>
        <a:lstStyle/>
        <a:p>
          <a:endParaRPr lang="pl-PL"/>
        </a:p>
      </dgm:t>
    </dgm:pt>
    <dgm:pt modelId="{73C64AD8-5F0F-4CD1-AB05-4D9BDFFF382B}" type="sibTrans" cxnId="{D0B1A46C-5EC1-4579-9867-4EAEE6EF7491}">
      <dgm:prSet/>
      <dgm:spPr/>
      <dgm:t>
        <a:bodyPr/>
        <a:lstStyle/>
        <a:p>
          <a:endParaRPr lang="pl-PL"/>
        </a:p>
      </dgm:t>
    </dgm:pt>
    <dgm:pt modelId="{9DE866A6-92EE-4F48-A9ED-655C5C7DFB93}">
      <dgm:prSet custT="1"/>
      <dgm:spPr/>
      <dgm:t>
        <a:bodyPr/>
        <a:lstStyle/>
        <a:p>
          <a:pPr rtl="0"/>
          <a:r>
            <a:rPr lang="pl-PL" sz="3200" dirty="0" smtClean="0"/>
            <a:t>Klasa  </a:t>
          </a:r>
          <a:r>
            <a:rPr lang="pl-PL" sz="3200" dirty="0" err="1" smtClean="0"/>
            <a:t>geograficzno</a:t>
          </a:r>
          <a:r>
            <a:rPr lang="pl-PL" sz="3200" dirty="0" smtClean="0"/>
            <a:t> – społeczna            	</a:t>
          </a:r>
          <a:r>
            <a:rPr lang="pl-PL" sz="2800" dirty="0" smtClean="0"/>
            <a:t>(geografia, WOS, j. angielski)</a:t>
          </a:r>
          <a:endParaRPr lang="pl-PL" sz="2800" dirty="0"/>
        </a:p>
      </dgm:t>
    </dgm:pt>
    <dgm:pt modelId="{CAD182CC-0295-4289-847F-396A6C20B198}" type="parTrans" cxnId="{C829FE02-DAEE-4958-862D-DAAA9F12ECC9}">
      <dgm:prSet/>
      <dgm:spPr/>
      <dgm:t>
        <a:bodyPr/>
        <a:lstStyle/>
        <a:p>
          <a:endParaRPr lang="pl-PL"/>
        </a:p>
      </dgm:t>
    </dgm:pt>
    <dgm:pt modelId="{292A565E-B3BF-486C-850F-2E51B2E1731B}" type="sibTrans" cxnId="{C829FE02-DAEE-4958-862D-DAAA9F12ECC9}">
      <dgm:prSet/>
      <dgm:spPr/>
      <dgm:t>
        <a:bodyPr/>
        <a:lstStyle/>
        <a:p>
          <a:endParaRPr lang="pl-PL"/>
        </a:p>
      </dgm:t>
    </dgm:pt>
    <dgm:pt modelId="{E6FE7755-9847-45B9-A917-92A977DBA1FB}" type="pres">
      <dgm:prSet presAssocID="{F407EB71-F840-4190-ACAD-232D2489B78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A7F7B83-5751-491D-95D8-3091EC690045}" type="pres">
      <dgm:prSet presAssocID="{9DE866A6-92EE-4F48-A9ED-655C5C7DFB93}" presName="composite" presStyleCnt="0"/>
      <dgm:spPr/>
    </dgm:pt>
    <dgm:pt modelId="{D0E9F9FE-77EB-4016-BA33-E4E327E5130F}" type="pres">
      <dgm:prSet presAssocID="{9DE866A6-92EE-4F48-A9ED-655C5C7DFB93}" presName="imgShp" presStyleLbl="fgImgPlace1" presStyleIdx="0" presStyleCnt="3" custScaleX="177233" custScaleY="163322" custLinFactNeighborX="-98023" custLinFactNeighborY="-74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7AE85995-DEDE-44E7-B464-587AB7F2E031}" type="pres">
      <dgm:prSet presAssocID="{9DE866A6-92EE-4F48-A9ED-655C5C7DFB93}" presName="txShp" presStyleLbl="node1" presStyleIdx="0" presStyleCnt="3" custScaleX="103298" custScaleY="140045" custLinFactNeighborX="-41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DD7A28-2FA1-4DCA-8D9B-350F3248B72A}" type="pres">
      <dgm:prSet presAssocID="{292A565E-B3BF-486C-850F-2E51B2E1731B}" presName="spacing" presStyleCnt="0"/>
      <dgm:spPr/>
    </dgm:pt>
    <dgm:pt modelId="{37FFDDEC-4D3B-4C34-A8B8-764C9E8C8237}" type="pres">
      <dgm:prSet presAssocID="{70B3D88F-9A67-40D0-90C9-BB44F4009090}" presName="composite" presStyleCnt="0"/>
      <dgm:spPr/>
    </dgm:pt>
    <dgm:pt modelId="{851BB5C2-A188-47F6-954A-C5C89B336E2C}" type="pres">
      <dgm:prSet presAssocID="{70B3D88F-9A67-40D0-90C9-BB44F4009090}" presName="imgShp" presStyleLbl="fgImgPlace1" presStyleIdx="1" presStyleCnt="3" custScaleX="181353" custScaleY="157835" custLinFactX="-5348" custLinFactNeighborX="-100000" custLinFactNeighborY="-618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pl-PL"/>
        </a:p>
      </dgm:t>
    </dgm:pt>
    <dgm:pt modelId="{FF672935-8BE8-4516-8593-2DDB9DAACFE6}" type="pres">
      <dgm:prSet presAssocID="{70B3D88F-9A67-40D0-90C9-BB44F4009090}" presName="txShp" presStyleLbl="node1" presStyleIdx="1" presStyleCnt="3" custScaleX="100983" custScaleY="15119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FC4492-2E42-49F9-8848-51E6AA838501}" type="pres">
      <dgm:prSet presAssocID="{73C64AD8-5F0F-4CD1-AB05-4D9BDFFF382B}" presName="spacing" presStyleCnt="0"/>
      <dgm:spPr/>
    </dgm:pt>
    <dgm:pt modelId="{8292CEB1-7DBB-4C58-8E3B-7FF3F363D0C7}" type="pres">
      <dgm:prSet presAssocID="{D40251A8-B974-44E4-AD51-40A4B321C751}" presName="composite" presStyleCnt="0"/>
      <dgm:spPr/>
    </dgm:pt>
    <dgm:pt modelId="{A07B6DF4-0FF3-4078-9E6B-56C1607860B3}" type="pres">
      <dgm:prSet presAssocID="{D40251A8-B974-44E4-AD51-40A4B321C751}" presName="imgShp" presStyleLbl="fgImgPlace1" presStyleIdx="2" presStyleCnt="3" custScaleX="227526" custScaleY="189190" custLinFactX="-5181" custLinFactNeighborX="-100000" custLinFactNeighborY="618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pl-PL"/>
        </a:p>
      </dgm:t>
    </dgm:pt>
    <dgm:pt modelId="{4A0EBDCE-8B18-4F59-BD79-93BCD7506D34}" type="pres">
      <dgm:prSet presAssocID="{D40251A8-B974-44E4-AD51-40A4B321C751}" presName="txShp" presStyleLbl="node1" presStyleIdx="2" presStyleCnt="3" custScaleX="99062" custScaleY="149140" custLinFactNeighborY="442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A3995E4-5A3F-4FF9-BDA6-42959C7DBB2B}" type="presOf" srcId="{9DE866A6-92EE-4F48-A9ED-655C5C7DFB93}" destId="{7AE85995-DEDE-44E7-B464-587AB7F2E031}" srcOrd="0" destOrd="0" presId="urn:microsoft.com/office/officeart/2005/8/layout/vList3"/>
    <dgm:cxn modelId="{5A9B9F7D-96BA-466D-B975-6995A4C826B7}" type="presOf" srcId="{70B3D88F-9A67-40D0-90C9-BB44F4009090}" destId="{FF672935-8BE8-4516-8593-2DDB9DAACFE6}" srcOrd="0" destOrd="0" presId="urn:microsoft.com/office/officeart/2005/8/layout/vList3"/>
    <dgm:cxn modelId="{1B7120E8-F0F5-48BF-8CB4-9C886A12E900}" srcId="{F407EB71-F840-4190-ACAD-232D2489B788}" destId="{D40251A8-B974-44E4-AD51-40A4B321C751}" srcOrd="2" destOrd="0" parTransId="{C0D19C1D-EC0E-41FF-A96F-04C81062AC80}" sibTransId="{EF7F3406-2CD6-47BE-B94D-FA67EE9F0881}"/>
    <dgm:cxn modelId="{57F17B03-810D-4E69-9C84-1B43758B5BC5}" type="presOf" srcId="{D40251A8-B974-44E4-AD51-40A4B321C751}" destId="{4A0EBDCE-8B18-4F59-BD79-93BCD7506D34}" srcOrd="0" destOrd="0" presId="urn:microsoft.com/office/officeart/2005/8/layout/vList3"/>
    <dgm:cxn modelId="{D0B1A46C-5EC1-4579-9867-4EAEE6EF7491}" srcId="{F407EB71-F840-4190-ACAD-232D2489B788}" destId="{70B3D88F-9A67-40D0-90C9-BB44F4009090}" srcOrd="1" destOrd="0" parTransId="{E3EAE718-E802-4AD6-8664-72133F36F2F7}" sibTransId="{73C64AD8-5F0F-4CD1-AB05-4D9BDFFF382B}"/>
    <dgm:cxn modelId="{C829FE02-DAEE-4958-862D-DAAA9F12ECC9}" srcId="{F407EB71-F840-4190-ACAD-232D2489B788}" destId="{9DE866A6-92EE-4F48-A9ED-655C5C7DFB93}" srcOrd="0" destOrd="0" parTransId="{CAD182CC-0295-4289-847F-396A6C20B198}" sibTransId="{292A565E-B3BF-486C-850F-2E51B2E1731B}"/>
    <dgm:cxn modelId="{CA8EE72B-3404-468E-A459-7F7A32C79E5A}" type="presOf" srcId="{F407EB71-F840-4190-ACAD-232D2489B788}" destId="{E6FE7755-9847-45B9-A917-92A977DBA1FB}" srcOrd="0" destOrd="0" presId="urn:microsoft.com/office/officeart/2005/8/layout/vList3"/>
    <dgm:cxn modelId="{28E8D6DE-3981-4C8C-9BD1-D995AA3277F4}" type="presParOf" srcId="{E6FE7755-9847-45B9-A917-92A977DBA1FB}" destId="{CA7F7B83-5751-491D-95D8-3091EC690045}" srcOrd="0" destOrd="0" presId="urn:microsoft.com/office/officeart/2005/8/layout/vList3"/>
    <dgm:cxn modelId="{3845C78A-6CA6-4773-B110-0D85802A888A}" type="presParOf" srcId="{CA7F7B83-5751-491D-95D8-3091EC690045}" destId="{D0E9F9FE-77EB-4016-BA33-E4E327E5130F}" srcOrd="0" destOrd="0" presId="urn:microsoft.com/office/officeart/2005/8/layout/vList3"/>
    <dgm:cxn modelId="{D67B597E-6B7F-4952-B4A1-42E0AC07DFD2}" type="presParOf" srcId="{CA7F7B83-5751-491D-95D8-3091EC690045}" destId="{7AE85995-DEDE-44E7-B464-587AB7F2E031}" srcOrd="1" destOrd="0" presId="urn:microsoft.com/office/officeart/2005/8/layout/vList3"/>
    <dgm:cxn modelId="{4D2F2CC6-4BEA-42D7-9322-610C964C6CDA}" type="presParOf" srcId="{E6FE7755-9847-45B9-A917-92A977DBA1FB}" destId="{0BDD7A28-2FA1-4DCA-8D9B-350F3248B72A}" srcOrd="1" destOrd="0" presId="urn:microsoft.com/office/officeart/2005/8/layout/vList3"/>
    <dgm:cxn modelId="{76EA52B2-E268-4385-8FBA-4D9DC61490C0}" type="presParOf" srcId="{E6FE7755-9847-45B9-A917-92A977DBA1FB}" destId="{37FFDDEC-4D3B-4C34-A8B8-764C9E8C8237}" srcOrd="2" destOrd="0" presId="urn:microsoft.com/office/officeart/2005/8/layout/vList3"/>
    <dgm:cxn modelId="{DC1A1610-D959-4483-B7C9-A9D72E461176}" type="presParOf" srcId="{37FFDDEC-4D3B-4C34-A8B8-764C9E8C8237}" destId="{851BB5C2-A188-47F6-954A-C5C89B336E2C}" srcOrd="0" destOrd="0" presId="urn:microsoft.com/office/officeart/2005/8/layout/vList3"/>
    <dgm:cxn modelId="{8375F226-AD9A-4A53-BDC5-166BC84616E0}" type="presParOf" srcId="{37FFDDEC-4D3B-4C34-A8B8-764C9E8C8237}" destId="{FF672935-8BE8-4516-8593-2DDB9DAACFE6}" srcOrd="1" destOrd="0" presId="urn:microsoft.com/office/officeart/2005/8/layout/vList3"/>
    <dgm:cxn modelId="{46B828DB-37F9-447A-9EDC-6AE33A616AFC}" type="presParOf" srcId="{E6FE7755-9847-45B9-A917-92A977DBA1FB}" destId="{C0FC4492-2E42-49F9-8848-51E6AA838501}" srcOrd="3" destOrd="0" presId="urn:microsoft.com/office/officeart/2005/8/layout/vList3"/>
    <dgm:cxn modelId="{9F87006D-1BF2-4CD6-904A-A8C17F7F1A84}" type="presParOf" srcId="{E6FE7755-9847-45B9-A917-92A977DBA1FB}" destId="{8292CEB1-7DBB-4C58-8E3B-7FF3F363D0C7}" srcOrd="4" destOrd="0" presId="urn:microsoft.com/office/officeart/2005/8/layout/vList3"/>
    <dgm:cxn modelId="{2CA151F2-ABC9-44A0-A887-F3ECC684C9DE}" type="presParOf" srcId="{8292CEB1-7DBB-4C58-8E3B-7FF3F363D0C7}" destId="{A07B6DF4-0FF3-4078-9E6B-56C1607860B3}" srcOrd="0" destOrd="0" presId="urn:microsoft.com/office/officeart/2005/8/layout/vList3"/>
    <dgm:cxn modelId="{907B6399-B000-407B-A761-093554187FD7}" type="presParOf" srcId="{8292CEB1-7DBB-4C58-8E3B-7FF3F363D0C7}" destId="{4A0EBDCE-8B18-4F59-BD79-93BCD7506D3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739239-1A00-4BFA-9C68-AA5AF980E86B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228C9E-40A7-46DD-B2B3-36C8FBB4A13E}">
      <dgm:prSet phldrT="[Tekst]" custT="1"/>
      <dgm:spPr/>
      <dgm:t>
        <a:bodyPr/>
        <a:lstStyle/>
        <a:p>
          <a:r>
            <a:rPr lang="pl-PL" sz="2400" dirty="0" smtClean="0"/>
            <a:t>Marketing w działalności handlowej</a:t>
          </a:r>
          <a:endParaRPr lang="pl-PL" sz="2400" dirty="0"/>
        </a:p>
      </dgm:t>
    </dgm:pt>
    <dgm:pt modelId="{505BCF31-D1B2-4873-A332-8097D2CC39D7}" type="parTrans" cxnId="{F303CFB1-44F9-4FF4-A1A9-4F774F998A54}">
      <dgm:prSet/>
      <dgm:spPr/>
      <dgm:t>
        <a:bodyPr/>
        <a:lstStyle/>
        <a:p>
          <a:endParaRPr lang="pl-PL"/>
        </a:p>
      </dgm:t>
    </dgm:pt>
    <dgm:pt modelId="{8696820D-D059-4E23-B677-EE82ED9E0BE2}" type="sibTrans" cxnId="{F303CFB1-44F9-4FF4-A1A9-4F774F998A54}">
      <dgm:prSet/>
      <dgm:spPr/>
      <dgm:t>
        <a:bodyPr/>
        <a:lstStyle/>
        <a:p>
          <a:endParaRPr lang="pl-PL"/>
        </a:p>
      </dgm:t>
    </dgm:pt>
    <dgm:pt modelId="{46A49DEF-3807-48AF-B050-A87D5CCF1313}">
      <dgm:prSet phldrT="[Tekst]" custT="1"/>
      <dgm:spPr/>
      <dgm:t>
        <a:bodyPr/>
        <a:lstStyle/>
        <a:p>
          <a:r>
            <a:rPr lang="pl-PL" sz="2400" dirty="0" smtClean="0"/>
            <a:t>Przedsiębiorca w handlu</a:t>
          </a:r>
          <a:endParaRPr lang="pl-PL" sz="2400" dirty="0"/>
        </a:p>
      </dgm:t>
    </dgm:pt>
    <dgm:pt modelId="{B5A5C89D-8C34-465C-8FB5-5DF75D6A490A}" type="parTrans" cxnId="{0F060F41-8C5C-42ED-8111-435FAB8F05F6}">
      <dgm:prSet/>
      <dgm:spPr/>
      <dgm:t>
        <a:bodyPr/>
        <a:lstStyle/>
        <a:p>
          <a:endParaRPr lang="pl-PL"/>
        </a:p>
      </dgm:t>
    </dgm:pt>
    <dgm:pt modelId="{FA9C88C8-C618-4388-AEE7-1AE76F7388A5}" type="sibTrans" cxnId="{0F060F41-8C5C-42ED-8111-435FAB8F05F6}">
      <dgm:prSet/>
      <dgm:spPr/>
      <dgm:t>
        <a:bodyPr/>
        <a:lstStyle/>
        <a:p>
          <a:endParaRPr lang="pl-PL"/>
        </a:p>
      </dgm:t>
    </dgm:pt>
    <dgm:pt modelId="{4B5C7ACF-FAFA-46D1-A5BB-0FA1FD0DEBC6}">
      <dgm:prSet phldrT="[Tekst]" custT="1"/>
      <dgm:spPr/>
      <dgm:t>
        <a:bodyPr/>
        <a:lstStyle/>
        <a:p>
          <a:r>
            <a:rPr lang="pl-PL" sz="2400" dirty="0" smtClean="0"/>
            <a:t>Sprzedaż towarów</a:t>
          </a:r>
          <a:r>
            <a:rPr lang="pl-PL" sz="1900" dirty="0" smtClean="0"/>
            <a:t>	</a:t>
          </a:r>
          <a:br>
            <a:rPr lang="pl-PL" sz="1900" dirty="0" smtClean="0"/>
          </a:br>
          <a:endParaRPr lang="pl-PL" sz="1900" dirty="0"/>
        </a:p>
      </dgm:t>
    </dgm:pt>
    <dgm:pt modelId="{FCE9AC70-C421-437E-B1CE-3EA5CC9AD27D}" type="parTrans" cxnId="{4DC2F921-CC97-4BA1-9C0D-7E9F36BD2307}">
      <dgm:prSet/>
      <dgm:spPr/>
      <dgm:t>
        <a:bodyPr/>
        <a:lstStyle/>
        <a:p>
          <a:endParaRPr lang="pl-PL"/>
        </a:p>
      </dgm:t>
    </dgm:pt>
    <dgm:pt modelId="{8E74ECEB-557E-4FE3-8724-11CC7823C094}" type="sibTrans" cxnId="{4DC2F921-CC97-4BA1-9C0D-7E9F36BD2307}">
      <dgm:prSet/>
      <dgm:spPr/>
      <dgm:t>
        <a:bodyPr/>
        <a:lstStyle/>
        <a:p>
          <a:endParaRPr lang="pl-PL"/>
        </a:p>
      </dgm:t>
    </dgm:pt>
    <dgm:pt modelId="{B47A4D98-1573-455D-BF98-F019F503BBDE}">
      <dgm:prSet phldrT="[Tekst]" custT="1"/>
      <dgm:spPr/>
      <dgm:t>
        <a:bodyPr/>
        <a:lstStyle/>
        <a:p>
          <a:r>
            <a:rPr lang="pl-PL" sz="2400" dirty="0" smtClean="0"/>
            <a:t>           Symulacyjna firma handlowa</a:t>
          </a:r>
          <a:endParaRPr lang="pl-PL" sz="2400" dirty="0"/>
        </a:p>
      </dgm:t>
    </dgm:pt>
    <dgm:pt modelId="{7C1AB3D6-3A31-4E40-A625-7D4C2F07A45E}" type="parTrans" cxnId="{DF0A63AE-5C21-4BFE-B76D-6380CCABD32E}">
      <dgm:prSet/>
      <dgm:spPr/>
      <dgm:t>
        <a:bodyPr/>
        <a:lstStyle/>
        <a:p>
          <a:endParaRPr lang="pl-PL"/>
        </a:p>
      </dgm:t>
    </dgm:pt>
    <dgm:pt modelId="{3E656C2C-BC54-4F42-8176-817B637145B8}" type="sibTrans" cxnId="{DF0A63AE-5C21-4BFE-B76D-6380CCABD32E}">
      <dgm:prSet/>
      <dgm:spPr/>
      <dgm:t>
        <a:bodyPr/>
        <a:lstStyle/>
        <a:p>
          <a:endParaRPr lang="pl-PL"/>
        </a:p>
      </dgm:t>
    </dgm:pt>
    <dgm:pt modelId="{092D81A6-D01D-4B3A-88A6-A00484A3CB30}">
      <dgm:prSet phldrT="[Tekst]" custT="1"/>
      <dgm:spPr/>
      <dgm:t>
        <a:bodyPr/>
        <a:lstStyle/>
        <a:p>
          <a:endParaRPr lang="pl-PL" sz="2400" dirty="0" smtClean="0"/>
        </a:p>
        <a:p>
          <a:r>
            <a:rPr lang="pl-PL" sz="2400" dirty="0" smtClean="0"/>
            <a:t>Towar jako przedmiot handlu          </a:t>
          </a:r>
          <a:br>
            <a:rPr lang="pl-PL" sz="2400" dirty="0" smtClean="0"/>
          </a:br>
          <a:endParaRPr lang="pl-PL" sz="2400" dirty="0"/>
        </a:p>
      </dgm:t>
    </dgm:pt>
    <dgm:pt modelId="{E03259D7-F41F-4E14-A4B2-59DC81A0D2B3}" type="parTrans" cxnId="{A5BC969F-78B9-470E-A434-D05639DB596A}">
      <dgm:prSet/>
      <dgm:spPr/>
      <dgm:t>
        <a:bodyPr/>
        <a:lstStyle/>
        <a:p>
          <a:endParaRPr lang="pl-PL"/>
        </a:p>
      </dgm:t>
    </dgm:pt>
    <dgm:pt modelId="{2AB84DB3-F1C7-459E-8620-DCA054F84448}" type="sibTrans" cxnId="{A5BC969F-78B9-470E-A434-D05639DB596A}">
      <dgm:prSet/>
      <dgm:spPr/>
      <dgm:t>
        <a:bodyPr/>
        <a:lstStyle/>
        <a:p>
          <a:endParaRPr lang="pl-PL"/>
        </a:p>
      </dgm:t>
    </dgm:pt>
    <dgm:pt modelId="{44DC5E14-130D-4DB7-ABAA-3C7E5FDA438F}">
      <dgm:prSet custT="1"/>
      <dgm:spPr/>
      <dgm:t>
        <a:bodyPr/>
        <a:lstStyle/>
        <a:p>
          <a:endParaRPr lang="pl-PL" sz="2000" dirty="0" smtClean="0"/>
        </a:p>
        <a:p>
          <a:r>
            <a:rPr lang="pl-PL" sz="2400" dirty="0" smtClean="0"/>
            <a:t>Obsługa klientów</a:t>
          </a:r>
          <a:r>
            <a:rPr lang="pl-PL" sz="1500" dirty="0" smtClean="0"/>
            <a:t>	</a:t>
          </a:r>
          <a:br>
            <a:rPr lang="pl-PL" sz="1500" dirty="0" smtClean="0"/>
          </a:br>
          <a:r>
            <a:rPr lang="pl-PL" sz="1500" dirty="0" smtClean="0"/>
            <a:t>	</a:t>
          </a:r>
          <a:br>
            <a:rPr lang="pl-PL" sz="1500" dirty="0" smtClean="0"/>
          </a:br>
          <a:endParaRPr lang="pl-PL" sz="1500" dirty="0"/>
        </a:p>
      </dgm:t>
    </dgm:pt>
    <dgm:pt modelId="{E67C654A-463D-4C50-9938-FF2D69A5DB9C}" type="parTrans" cxnId="{5C0CC464-4E56-48B0-B6A2-D08B2A6C2D87}">
      <dgm:prSet/>
      <dgm:spPr/>
      <dgm:t>
        <a:bodyPr/>
        <a:lstStyle/>
        <a:p>
          <a:endParaRPr lang="pl-PL"/>
        </a:p>
      </dgm:t>
    </dgm:pt>
    <dgm:pt modelId="{9C732994-B969-4CE5-83FE-900997EEB3C8}" type="sibTrans" cxnId="{5C0CC464-4E56-48B0-B6A2-D08B2A6C2D87}">
      <dgm:prSet/>
      <dgm:spPr/>
      <dgm:t>
        <a:bodyPr/>
        <a:lstStyle/>
        <a:p>
          <a:endParaRPr lang="pl-PL"/>
        </a:p>
      </dgm:t>
    </dgm:pt>
    <dgm:pt modelId="{973E815B-AAB5-4DA4-B65E-7AE435B98408}">
      <dgm:prSet custT="1"/>
      <dgm:spPr/>
      <dgm:t>
        <a:bodyPr/>
        <a:lstStyle/>
        <a:p>
          <a:r>
            <a:rPr lang="pl-PL" sz="2000" dirty="0" smtClean="0"/>
            <a:t>Organizacja i technika sprzedaży</a:t>
          </a:r>
          <a:endParaRPr lang="pl-PL" sz="2000" dirty="0"/>
        </a:p>
      </dgm:t>
    </dgm:pt>
    <dgm:pt modelId="{0F75192A-CB13-4E8D-BF10-1640D1DC59D0}" type="parTrans" cxnId="{3C5DBB8C-0141-436C-AE7F-828992504CB8}">
      <dgm:prSet/>
      <dgm:spPr/>
      <dgm:t>
        <a:bodyPr/>
        <a:lstStyle/>
        <a:p>
          <a:endParaRPr lang="pl-PL"/>
        </a:p>
      </dgm:t>
    </dgm:pt>
    <dgm:pt modelId="{9BBBE2F2-173F-4666-8B6A-3F953CA92BF9}" type="sibTrans" cxnId="{3C5DBB8C-0141-436C-AE7F-828992504CB8}">
      <dgm:prSet/>
      <dgm:spPr/>
      <dgm:t>
        <a:bodyPr/>
        <a:lstStyle/>
        <a:p>
          <a:endParaRPr lang="pl-PL"/>
        </a:p>
      </dgm:t>
    </dgm:pt>
    <dgm:pt modelId="{A3CCF33A-CF70-4F36-A982-27666AE971C7}">
      <dgm:prSet/>
      <dgm:spPr/>
      <dgm:t>
        <a:bodyPr/>
        <a:lstStyle/>
        <a:p>
          <a:endParaRPr lang="pl-PL"/>
        </a:p>
      </dgm:t>
    </dgm:pt>
    <dgm:pt modelId="{768B5160-FFC1-48A0-987D-6492E91DEABD}" type="parTrans" cxnId="{7EE60803-EC3F-408A-A4DC-CB2BD1C691CE}">
      <dgm:prSet/>
      <dgm:spPr/>
      <dgm:t>
        <a:bodyPr/>
        <a:lstStyle/>
        <a:p>
          <a:endParaRPr lang="pl-PL"/>
        </a:p>
      </dgm:t>
    </dgm:pt>
    <dgm:pt modelId="{7C1F8136-AC81-4158-9C9A-DC7680055F4C}" type="sibTrans" cxnId="{7EE60803-EC3F-408A-A4DC-CB2BD1C691CE}">
      <dgm:prSet/>
      <dgm:spPr/>
      <dgm:t>
        <a:bodyPr/>
        <a:lstStyle/>
        <a:p>
          <a:endParaRPr lang="pl-PL"/>
        </a:p>
      </dgm:t>
    </dgm:pt>
    <dgm:pt modelId="{60D2FE7E-5EE8-4DD9-9755-2344BA807026}">
      <dgm:prSet/>
      <dgm:spPr/>
      <dgm:t>
        <a:bodyPr/>
        <a:lstStyle/>
        <a:p>
          <a:endParaRPr lang="pl-PL"/>
        </a:p>
      </dgm:t>
    </dgm:pt>
    <dgm:pt modelId="{D5B152BD-B347-4EA6-A323-65BD59400D2C}" type="parTrans" cxnId="{52DFD4F5-3372-4103-BF16-C2DF99302D8A}">
      <dgm:prSet/>
      <dgm:spPr/>
      <dgm:t>
        <a:bodyPr/>
        <a:lstStyle/>
        <a:p>
          <a:endParaRPr lang="pl-PL"/>
        </a:p>
      </dgm:t>
    </dgm:pt>
    <dgm:pt modelId="{7FA2AAEF-F73D-4190-8912-7673236F9F7D}" type="sibTrans" cxnId="{52DFD4F5-3372-4103-BF16-C2DF99302D8A}">
      <dgm:prSet/>
      <dgm:spPr/>
      <dgm:t>
        <a:bodyPr/>
        <a:lstStyle/>
        <a:p>
          <a:endParaRPr lang="pl-PL"/>
        </a:p>
      </dgm:t>
    </dgm:pt>
    <dgm:pt modelId="{9669AC80-C76D-4228-A920-D1DF6B4DD88A}">
      <dgm:prSet/>
      <dgm:spPr/>
      <dgm:t>
        <a:bodyPr/>
        <a:lstStyle/>
        <a:p>
          <a:endParaRPr lang="pl-PL"/>
        </a:p>
      </dgm:t>
    </dgm:pt>
    <dgm:pt modelId="{9C699092-632A-46E5-9A08-64D72AB4097E}" type="sibTrans" cxnId="{A1111A95-4F4D-42B4-80D7-E1055E32FBB2}">
      <dgm:prSet/>
      <dgm:spPr/>
      <dgm:t>
        <a:bodyPr/>
        <a:lstStyle/>
        <a:p>
          <a:endParaRPr lang="pl-PL"/>
        </a:p>
      </dgm:t>
    </dgm:pt>
    <dgm:pt modelId="{44ABE3C5-B8C2-46B5-A298-D93A8018985B}" type="parTrans" cxnId="{A1111A95-4F4D-42B4-80D7-E1055E32FBB2}">
      <dgm:prSet/>
      <dgm:spPr/>
      <dgm:t>
        <a:bodyPr/>
        <a:lstStyle/>
        <a:p>
          <a:endParaRPr lang="pl-PL"/>
        </a:p>
      </dgm:t>
    </dgm:pt>
    <dgm:pt modelId="{AD409654-843F-4F84-A843-65A03C6A1C17}">
      <dgm:prSet/>
      <dgm:spPr/>
      <dgm:t>
        <a:bodyPr/>
        <a:lstStyle/>
        <a:p>
          <a:endParaRPr lang="pl-PL" dirty="0"/>
        </a:p>
      </dgm:t>
    </dgm:pt>
    <dgm:pt modelId="{78CE413C-1B51-452C-AC73-A8C18D199687}" type="sibTrans" cxnId="{AAED49EF-3288-46DE-A6B3-E36C219949A9}">
      <dgm:prSet/>
      <dgm:spPr/>
      <dgm:t>
        <a:bodyPr/>
        <a:lstStyle/>
        <a:p>
          <a:endParaRPr lang="pl-PL"/>
        </a:p>
      </dgm:t>
    </dgm:pt>
    <dgm:pt modelId="{8AF96D53-01C9-40FC-A4F0-05C1D1C4DFDB}" type="parTrans" cxnId="{AAED49EF-3288-46DE-A6B3-E36C219949A9}">
      <dgm:prSet/>
      <dgm:spPr/>
      <dgm:t>
        <a:bodyPr/>
        <a:lstStyle/>
        <a:p>
          <a:endParaRPr lang="pl-PL"/>
        </a:p>
      </dgm:t>
    </dgm:pt>
    <dgm:pt modelId="{BEECC782-D695-4911-BBE4-8C580CBAF9AB}">
      <dgm:prSet/>
      <dgm:spPr/>
      <dgm:t>
        <a:bodyPr/>
        <a:lstStyle/>
        <a:p>
          <a:endParaRPr lang="pl-PL"/>
        </a:p>
      </dgm:t>
    </dgm:pt>
    <dgm:pt modelId="{3D08265F-B65A-4E58-8531-FDA36B7AB45E}" type="parTrans" cxnId="{435E01AB-B4CF-4E59-8ABF-FA246C9BDCEC}">
      <dgm:prSet/>
      <dgm:spPr/>
      <dgm:t>
        <a:bodyPr/>
        <a:lstStyle/>
        <a:p>
          <a:endParaRPr lang="pl-PL"/>
        </a:p>
      </dgm:t>
    </dgm:pt>
    <dgm:pt modelId="{BA800129-0AC0-4CB9-A308-83807CA2CCAD}" type="sibTrans" cxnId="{435E01AB-B4CF-4E59-8ABF-FA246C9BDCEC}">
      <dgm:prSet/>
      <dgm:spPr/>
      <dgm:t>
        <a:bodyPr/>
        <a:lstStyle/>
        <a:p>
          <a:endParaRPr lang="pl-PL"/>
        </a:p>
      </dgm:t>
    </dgm:pt>
    <dgm:pt modelId="{6D4A21C4-2F49-4FB7-A054-2129CE300FB9}">
      <dgm:prSet/>
      <dgm:spPr/>
      <dgm:t>
        <a:bodyPr/>
        <a:lstStyle/>
        <a:p>
          <a:endParaRPr lang="pl-PL"/>
        </a:p>
      </dgm:t>
    </dgm:pt>
    <dgm:pt modelId="{1720949E-DE04-4EE6-9625-5875BECED5EF}" type="parTrans" cxnId="{7D50FB87-6840-43F7-98AB-B0DAD97CAEC2}">
      <dgm:prSet/>
      <dgm:spPr/>
      <dgm:t>
        <a:bodyPr/>
        <a:lstStyle/>
        <a:p>
          <a:endParaRPr lang="pl-PL"/>
        </a:p>
      </dgm:t>
    </dgm:pt>
    <dgm:pt modelId="{D9EB116D-588C-423A-B951-F580DF9B979D}" type="sibTrans" cxnId="{7D50FB87-6840-43F7-98AB-B0DAD97CAEC2}">
      <dgm:prSet/>
      <dgm:spPr/>
      <dgm:t>
        <a:bodyPr/>
        <a:lstStyle/>
        <a:p>
          <a:endParaRPr lang="pl-PL"/>
        </a:p>
      </dgm:t>
    </dgm:pt>
    <dgm:pt modelId="{54E1958C-14FD-479C-A43A-AD16681162F7}" type="pres">
      <dgm:prSet presAssocID="{34739239-1A00-4BFA-9C68-AA5AF980E86B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pl-PL"/>
        </a:p>
      </dgm:t>
    </dgm:pt>
    <dgm:pt modelId="{541D66A7-4E70-4025-B050-7B13621BDFDF}" type="pres">
      <dgm:prSet presAssocID="{34739239-1A00-4BFA-9C68-AA5AF980E86B}" presName="arrowNode" presStyleLbl="node1" presStyleIdx="0" presStyleCnt="1" custLinFactNeighborY="936"/>
      <dgm:spPr/>
    </dgm:pt>
    <dgm:pt modelId="{48CCA80C-F61B-40E8-8E20-459B4786D90C}" type="pres">
      <dgm:prSet presAssocID="{BD228C9E-40A7-46DD-B2B3-36C8FBB4A13E}" presName="txNode1" presStyleLbl="revTx" presStyleIdx="0" presStyleCnt="7" custScaleX="1973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F63FF9-0084-40D4-96BD-80DC981C6D75}" type="pres">
      <dgm:prSet presAssocID="{46A49DEF-3807-48AF-B050-A87D5CCF1313}" presName="txNode2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9BC18C-748C-441D-B2C3-E44D5904D35D}" type="pres">
      <dgm:prSet presAssocID="{FA9C88C8-C618-4388-AEE7-1AE76F7388A5}" presName="dotNode2" presStyleCnt="0"/>
      <dgm:spPr/>
    </dgm:pt>
    <dgm:pt modelId="{FAB87731-7971-4EF4-97AC-3EC5041A00C0}" type="pres">
      <dgm:prSet presAssocID="{FA9C88C8-C618-4388-AEE7-1AE76F7388A5}" presName="dotRepeatNode" presStyleLbl="fgShp" presStyleIdx="0" presStyleCnt="5"/>
      <dgm:spPr/>
      <dgm:t>
        <a:bodyPr/>
        <a:lstStyle/>
        <a:p>
          <a:endParaRPr lang="pl-PL"/>
        </a:p>
      </dgm:t>
    </dgm:pt>
    <dgm:pt modelId="{F74D8EC9-D36D-4F76-8555-6333B47E686A}" type="pres">
      <dgm:prSet presAssocID="{4B5C7ACF-FAFA-46D1-A5BB-0FA1FD0DEBC6}" presName="txNode3" presStyleLbl="revTx" presStyleIdx="2" presStyleCnt="7" custScaleX="129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BB53F0-5860-41A7-8AE0-970ECE3D9092}" type="pres">
      <dgm:prSet presAssocID="{8E74ECEB-557E-4FE3-8724-11CC7823C094}" presName="dotNode3" presStyleCnt="0"/>
      <dgm:spPr/>
    </dgm:pt>
    <dgm:pt modelId="{8A593F1C-F634-4BA7-9DB7-CBC18F25B1A7}" type="pres">
      <dgm:prSet presAssocID="{8E74ECEB-557E-4FE3-8724-11CC7823C094}" presName="dotRepeatNode" presStyleLbl="fgShp" presStyleIdx="1" presStyleCnt="5"/>
      <dgm:spPr/>
      <dgm:t>
        <a:bodyPr/>
        <a:lstStyle/>
        <a:p>
          <a:endParaRPr lang="pl-PL"/>
        </a:p>
      </dgm:t>
    </dgm:pt>
    <dgm:pt modelId="{298288E8-0336-478D-A4B8-3EF8F6716399}" type="pres">
      <dgm:prSet presAssocID="{B47A4D98-1573-455D-BF98-F019F503BBDE}" presName="txNode4" presStyleLbl="revTx" presStyleIdx="3" presStyleCnt="7" custScaleX="1930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49803D-7EEB-48B4-BC47-CC8A8B898623}" type="pres">
      <dgm:prSet presAssocID="{3E656C2C-BC54-4F42-8176-817B637145B8}" presName="dotNode4" presStyleCnt="0"/>
      <dgm:spPr/>
    </dgm:pt>
    <dgm:pt modelId="{D9516452-06D4-46E1-BFA9-66940523D74E}" type="pres">
      <dgm:prSet presAssocID="{3E656C2C-BC54-4F42-8176-817B637145B8}" presName="dotRepeatNode" presStyleLbl="fgShp" presStyleIdx="2" presStyleCnt="5"/>
      <dgm:spPr/>
      <dgm:t>
        <a:bodyPr/>
        <a:lstStyle/>
        <a:p>
          <a:endParaRPr lang="pl-PL"/>
        </a:p>
      </dgm:t>
    </dgm:pt>
    <dgm:pt modelId="{BD23086D-1D17-431E-9D25-A55CC9893BC8}" type="pres">
      <dgm:prSet presAssocID="{092D81A6-D01D-4B3A-88A6-A00484A3CB30}" presName="txNode5" presStyleLbl="revTx" presStyleIdx="4" presStyleCnt="7" custScaleX="158067" custScaleY="12374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9A6401-8FBC-43B4-AF7E-699C9BBE97B1}" type="pres">
      <dgm:prSet presAssocID="{2AB84DB3-F1C7-459E-8620-DCA054F84448}" presName="dotNode5" presStyleCnt="0"/>
      <dgm:spPr/>
    </dgm:pt>
    <dgm:pt modelId="{F96262B8-55D0-4948-83D2-DAC0FFF43092}" type="pres">
      <dgm:prSet presAssocID="{2AB84DB3-F1C7-459E-8620-DCA054F84448}" presName="dotRepeatNode" presStyleLbl="fgShp" presStyleIdx="3" presStyleCnt="5"/>
      <dgm:spPr/>
      <dgm:t>
        <a:bodyPr/>
        <a:lstStyle/>
        <a:p>
          <a:endParaRPr lang="pl-PL"/>
        </a:p>
      </dgm:t>
    </dgm:pt>
    <dgm:pt modelId="{AF6F8994-6C8A-4CB9-AC2E-12BCD5CA68F7}" type="pres">
      <dgm:prSet presAssocID="{44DC5E14-130D-4DB7-ABAA-3C7E5FDA438F}" presName="txNode6" presStyleLbl="revTx" presStyleIdx="5" presStyleCnt="7" custScaleX="134412" custScaleY="1496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40396C-A8EE-458F-95AA-3BCF3FC18FB5}" type="pres">
      <dgm:prSet presAssocID="{9C732994-B969-4CE5-83FE-900997EEB3C8}" presName="dotNode6" presStyleCnt="0"/>
      <dgm:spPr/>
    </dgm:pt>
    <dgm:pt modelId="{BC38FB43-454E-4CD8-95E9-15429B1DAB12}" type="pres">
      <dgm:prSet presAssocID="{9C732994-B969-4CE5-83FE-900997EEB3C8}" presName="dotRepeatNode" presStyleLbl="fgShp" presStyleIdx="4" presStyleCnt="5"/>
      <dgm:spPr/>
      <dgm:t>
        <a:bodyPr/>
        <a:lstStyle/>
        <a:p>
          <a:endParaRPr lang="pl-PL"/>
        </a:p>
      </dgm:t>
    </dgm:pt>
    <dgm:pt modelId="{61C7A651-6168-4406-989D-D8CFC787E2EA}" type="pres">
      <dgm:prSet presAssocID="{973E815B-AAB5-4DA4-B65E-7AE435B98408}" presName="txNode7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8E27319-13D8-42E5-8609-0956ED3D3EC3}" type="presOf" srcId="{44DC5E14-130D-4DB7-ABAA-3C7E5FDA438F}" destId="{AF6F8994-6C8A-4CB9-AC2E-12BCD5CA68F7}" srcOrd="0" destOrd="0" presId="urn:microsoft.com/office/officeart/2009/3/layout/DescendingProcess"/>
    <dgm:cxn modelId="{DF0A63AE-5C21-4BFE-B76D-6380CCABD32E}" srcId="{34739239-1A00-4BFA-9C68-AA5AF980E86B}" destId="{B47A4D98-1573-455D-BF98-F019F503BBDE}" srcOrd="3" destOrd="0" parTransId="{7C1AB3D6-3A31-4E40-A625-7D4C2F07A45E}" sibTransId="{3E656C2C-BC54-4F42-8176-817B637145B8}"/>
    <dgm:cxn modelId="{A1111A95-4F4D-42B4-80D7-E1055E32FBB2}" srcId="{34739239-1A00-4BFA-9C68-AA5AF980E86B}" destId="{9669AC80-C76D-4228-A920-D1DF6B4DD88A}" srcOrd="7" destOrd="0" parTransId="{44ABE3C5-B8C2-46B5-A298-D93A8018985B}" sibTransId="{9C699092-632A-46E5-9A08-64D72AB4097E}"/>
    <dgm:cxn modelId="{B92C34BC-22CF-4C5D-A0FA-F45A0C0336DD}" type="presOf" srcId="{B47A4D98-1573-455D-BF98-F019F503BBDE}" destId="{298288E8-0336-478D-A4B8-3EF8F6716399}" srcOrd="0" destOrd="0" presId="urn:microsoft.com/office/officeart/2009/3/layout/DescendingProcess"/>
    <dgm:cxn modelId="{BB463019-089C-4BDD-88D3-9CEAD37805FA}" type="presOf" srcId="{973E815B-AAB5-4DA4-B65E-7AE435B98408}" destId="{61C7A651-6168-4406-989D-D8CFC787E2EA}" srcOrd="0" destOrd="0" presId="urn:microsoft.com/office/officeart/2009/3/layout/DescendingProcess"/>
    <dgm:cxn modelId="{3C5DBB8C-0141-436C-AE7F-828992504CB8}" srcId="{34739239-1A00-4BFA-9C68-AA5AF980E86B}" destId="{973E815B-AAB5-4DA4-B65E-7AE435B98408}" srcOrd="6" destOrd="0" parTransId="{0F75192A-CB13-4E8D-BF10-1640D1DC59D0}" sibTransId="{9BBBE2F2-173F-4666-8B6A-3F953CA92BF9}"/>
    <dgm:cxn modelId="{52DFD4F5-3372-4103-BF16-C2DF99302D8A}" srcId="{34739239-1A00-4BFA-9C68-AA5AF980E86B}" destId="{60D2FE7E-5EE8-4DD9-9755-2344BA807026}" srcOrd="10" destOrd="0" parTransId="{D5B152BD-B347-4EA6-A323-65BD59400D2C}" sibTransId="{7FA2AAEF-F73D-4190-8912-7673236F9F7D}"/>
    <dgm:cxn modelId="{F3090A17-7CBA-4630-96D6-0C8CBD6BA55F}" type="presOf" srcId="{092D81A6-D01D-4B3A-88A6-A00484A3CB30}" destId="{BD23086D-1D17-431E-9D25-A55CC9893BC8}" srcOrd="0" destOrd="0" presId="urn:microsoft.com/office/officeart/2009/3/layout/DescendingProcess"/>
    <dgm:cxn modelId="{AB2FC708-ABCD-4864-BA79-A48505779136}" type="presOf" srcId="{2AB84DB3-F1C7-459E-8620-DCA054F84448}" destId="{F96262B8-55D0-4948-83D2-DAC0FFF43092}" srcOrd="0" destOrd="0" presId="urn:microsoft.com/office/officeart/2009/3/layout/DescendingProcess"/>
    <dgm:cxn modelId="{550D1266-0AFE-4D1A-AC6C-EECF1D40E0A6}" type="presOf" srcId="{4B5C7ACF-FAFA-46D1-A5BB-0FA1FD0DEBC6}" destId="{F74D8EC9-D36D-4F76-8555-6333B47E686A}" srcOrd="0" destOrd="0" presId="urn:microsoft.com/office/officeart/2009/3/layout/DescendingProcess"/>
    <dgm:cxn modelId="{4DC2F921-CC97-4BA1-9C0D-7E9F36BD2307}" srcId="{34739239-1A00-4BFA-9C68-AA5AF980E86B}" destId="{4B5C7ACF-FAFA-46D1-A5BB-0FA1FD0DEBC6}" srcOrd="2" destOrd="0" parTransId="{FCE9AC70-C421-437E-B1CE-3EA5CC9AD27D}" sibTransId="{8E74ECEB-557E-4FE3-8724-11CC7823C094}"/>
    <dgm:cxn modelId="{5A9ECC2D-6399-462D-BEB5-08B177DFD700}" type="presOf" srcId="{FA9C88C8-C618-4388-AEE7-1AE76F7388A5}" destId="{FAB87731-7971-4EF4-97AC-3EC5041A00C0}" srcOrd="0" destOrd="0" presId="urn:microsoft.com/office/officeart/2009/3/layout/DescendingProcess"/>
    <dgm:cxn modelId="{7D50FB87-6840-43F7-98AB-B0DAD97CAEC2}" srcId="{34739239-1A00-4BFA-9C68-AA5AF980E86B}" destId="{6D4A21C4-2F49-4FB7-A054-2129CE300FB9}" srcOrd="12" destOrd="0" parTransId="{1720949E-DE04-4EE6-9625-5875BECED5EF}" sibTransId="{D9EB116D-588C-423A-B951-F580DF9B979D}"/>
    <dgm:cxn modelId="{AAED49EF-3288-46DE-A6B3-E36C219949A9}" srcId="{34739239-1A00-4BFA-9C68-AA5AF980E86B}" destId="{AD409654-843F-4F84-A843-65A03C6A1C17}" srcOrd="8" destOrd="0" parTransId="{8AF96D53-01C9-40FC-A4F0-05C1D1C4DFDB}" sibTransId="{78CE413C-1B51-452C-AC73-A8C18D199687}"/>
    <dgm:cxn modelId="{F303CFB1-44F9-4FF4-A1A9-4F774F998A54}" srcId="{34739239-1A00-4BFA-9C68-AA5AF980E86B}" destId="{BD228C9E-40A7-46DD-B2B3-36C8FBB4A13E}" srcOrd="0" destOrd="0" parTransId="{505BCF31-D1B2-4873-A332-8097D2CC39D7}" sibTransId="{8696820D-D059-4E23-B677-EE82ED9E0BE2}"/>
    <dgm:cxn modelId="{0F060F41-8C5C-42ED-8111-435FAB8F05F6}" srcId="{34739239-1A00-4BFA-9C68-AA5AF980E86B}" destId="{46A49DEF-3807-48AF-B050-A87D5CCF1313}" srcOrd="1" destOrd="0" parTransId="{B5A5C89D-8C34-465C-8FB5-5DF75D6A490A}" sibTransId="{FA9C88C8-C618-4388-AEE7-1AE76F7388A5}"/>
    <dgm:cxn modelId="{A5D9F6FE-1CCD-4BE1-BAB1-BCE619C98D62}" type="presOf" srcId="{8E74ECEB-557E-4FE3-8724-11CC7823C094}" destId="{8A593F1C-F634-4BA7-9DB7-CBC18F25B1A7}" srcOrd="0" destOrd="0" presId="urn:microsoft.com/office/officeart/2009/3/layout/DescendingProcess"/>
    <dgm:cxn modelId="{7EE60803-EC3F-408A-A4DC-CB2BD1C691CE}" srcId="{34739239-1A00-4BFA-9C68-AA5AF980E86B}" destId="{A3CCF33A-CF70-4F36-A982-27666AE971C7}" srcOrd="9" destOrd="0" parTransId="{768B5160-FFC1-48A0-987D-6492E91DEABD}" sibTransId="{7C1F8136-AC81-4158-9C9A-DC7680055F4C}"/>
    <dgm:cxn modelId="{5E078311-EAC6-4C4C-A1F1-39595F2D8147}" type="presOf" srcId="{34739239-1A00-4BFA-9C68-AA5AF980E86B}" destId="{54E1958C-14FD-479C-A43A-AD16681162F7}" srcOrd="0" destOrd="0" presId="urn:microsoft.com/office/officeart/2009/3/layout/DescendingProcess"/>
    <dgm:cxn modelId="{4803EEFE-9626-4B35-9257-69D892E055FF}" type="presOf" srcId="{3E656C2C-BC54-4F42-8176-817B637145B8}" destId="{D9516452-06D4-46E1-BFA9-66940523D74E}" srcOrd="0" destOrd="0" presId="urn:microsoft.com/office/officeart/2009/3/layout/DescendingProcess"/>
    <dgm:cxn modelId="{435E01AB-B4CF-4E59-8ABF-FA246C9BDCEC}" srcId="{34739239-1A00-4BFA-9C68-AA5AF980E86B}" destId="{BEECC782-D695-4911-BBE4-8C580CBAF9AB}" srcOrd="11" destOrd="0" parTransId="{3D08265F-B65A-4E58-8531-FDA36B7AB45E}" sibTransId="{BA800129-0AC0-4CB9-A308-83807CA2CCAD}"/>
    <dgm:cxn modelId="{36A1232B-5461-468E-AB84-8A8818A9B164}" type="presOf" srcId="{9C732994-B969-4CE5-83FE-900997EEB3C8}" destId="{BC38FB43-454E-4CD8-95E9-15429B1DAB12}" srcOrd="0" destOrd="0" presId="urn:microsoft.com/office/officeart/2009/3/layout/DescendingProcess"/>
    <dgm:cxn modelId="{5C0CC464-4E56-48B0-B6A2-D08B2A6C2D87}" srcId="{34739239-1A00-4BFA-9C68-AA5AF980E86B}" destId="{44DC5E14-130D-4DB7-ABAA-3C7E5FDA438F}" srcOrd="5" destOrd="0" parTransId="{E67C654A-463D-4C50-9938-FF2D69A5DB9C}" sibTransId="{9C732994-B969-4CE5-83FE-900997EEB3C8}"/>
    <dgm:cxn modelId="{A5BC969F-78B9-470E-A434-D05639DB596A}" srcId="{34739239-1A00-4BFA-9C68-AA5AF980E86B}" destId="{092D81A6-D01D-4B3A-88A6-A00484A3CB30}" srcOrd="4" destOrd="0" parTransId="{E03259D7-F41F-4E14-A4B2-59DC81A0D2B3}" sibTransId="{2AB84DB3-F1C7-459E-8620-DCA054F84448}"/>
    <dgm:cxn modelId="{AF7E2C45-28C7-4339-BB35-CB6C6E054536}" type="presOf" srcId="{BD228C9E-40A7-46DD-B2B3-36C8FBB4A13E}" destId="{48CCA80C-F61B-40E8-8E20-459B4786D90C}" srcOrd="0" destOrd="0" presId="urn:microsoft.com/office/officeart/2009/3/layout/DescendingProcess"/>
    <dgm:cxn modelId="{8CA13197-EA74-4859-8007-0D733AAE14A5}" type="presOf" srcId="{46A49DEF-3807-48AF-B050-A87D5CCF1313}" destId="{ACF63FF9-0084-40D4-96BD-80DC981C6D75}" srcOrd="0" destOrd="0" presId="urn:microsoft.com/office/officeart/2009/3/layout/DescendingProcess"/>
    <dgm:cxn modelId="{A48BF20F-D2F2-44E1-883F-A81FB17F3833}" type="presParOf" srcId="{54E1958C-14FD-479C-A43A-AD16681162F7}" destId="{541D66A7-4E70-4025-B050-7B13621BDFDF}" srcOrd="0" destOrd="0" presId="urn:microsoft.com/office/officeart/2009/3/layout/DescendingProcess"/>
    <dgm:cxn modelId="{DE0B3C1F-9D89-43B2-B736-1D5FF3AC67AD}" type="presParOf" srcId="{54E1958C-14FD-479C-A43A-AD16681162F7}" destId="{48CCA80C-F61B-40E8-8E20-459B4786D90C}" srcOrd="1" destOrd="0" presId="urn:microsoft.com/office/officeart/2009/3/layout/DescendingProcess"/>
    <dgm:cxn modelId="{1F48C0CC-7935-44F6-A9A4-D0F9E0DC9D4E}" type="presParOf" srcId="{54E1958C-14FD-479C-A43A-AD16681162F7}" destId="{ACF63FF9-0084-40D4-96BD-80DC981C6D75}" srcOrd="2" destOrd="0" presId="urn:microsoft.com/office/officeart/2009/3/layout/DescendingProcess"/>
    <dgm:cxn modelId="{659C4A4D-848F-415F-8DBA-C80DBF5EB2FF}" type="presParOf" srcId="{54E1958C-14FD-479C-A43A-AD16681162F7}" destId="{409BC18C-748C-441D-B2C3-E44D5904D35D}" srcOrd="3" destOrd="0" presId="urn:microsoft.com/office/officeart/2009/3/layout/DescendingProcess"/>
    <dgm:cxn modelId="{13246702-EBE9-4E3A-BD78-75E6204BDCE6}" type="presParOf" srcId="{409BC18C-748C-441D-B2C3-E44D5904D35D}" destId="{FAB87731-7971-4EF4-97AC-3EC5041A00C0}" srcOrd="0" destOrd="0" presId="urn:microsoft.com/office/officeart/2009/3/layout/DescendingProcess"/>
    <dgm:cxn modelId="{4B839FCC-DEEB-42A2-9594-E792EBF15346}" type="presParOf" srcId="{54E1958C-14FD-479C-A43A-AD16681162F7}" destId="{F74D8EC9-D36D-4F76-8555-6333B47E686A}" srcOrd="4" destOrd="0" presId="urn:microsoft.com/office/officeart/2009/3/layout/DescendingProcess"/>
    <dgm:cxn modelId="{625837C8-1A16-4969-B7F7-3FA0F60AC0CA}" type="presParOf" srcId="{54E1958C-14FD-479C-A43A-AD16681162F7}" destId="{48BB53F0-5860-41A7-8AE0-970ECE3D9092}" srcOrd="5" destOrd="0" presId="urn:microsoft.com/office/officeart/2009/3/layout/DescendingProcess"/>
    <dgm:cxn modelId="{8006A9DE-7FCA-4E68-A8C0-51A110A95E3E}" type="presParOf" srcId="{48BB53F0-5860-41A7-8AE0-970ECE3D9092}" destId="{8A593F1C-F634-4BA7-9DB7-CBC18F25B1A7}" srcOrd="0" destOrd="0" presId="urn:microsoft.com/office/officeart/2009/3/layout/DescendingProcess"/>
    <dgm:cxn modelId="{818928BA-299D-4902-BA05-AFD59F9F52AD}" type="presParOf" srcId="{54E1958C-14FD-479C-A43A-AD16681162F7}" destId="{298288E8-0336-478D-A4B8-3EF8F6716399}" srcOrd="6" destOrd="0" presId="urn:microsoft.com/office/officeart/2009/3/layout/DescendingProcess"/>
    <dgm:cxn modelId="{581FB647-A458-41D8-A3CD-4E398B6378CF}" type="presParOf" srcId="{54E1958C-14FD-479C-A43A-AD16681162F7}" destId="{0249803D-7EEB-48B4-BC47-CC8A8B898623}" srcOrd="7" destOrd="0" presId="urn:microsoft.com/office/officeart/2009/3/layout/DescendingProcess"/>
    <dgm:cxn modelId="{AFC9AEBF-3AFD-46D7-83B9-72C6903942B6}" type="presParOf" srcId="{0249803D-7EEB-48B4-BC47-CC8A8B898623}" destId="{D9516452-06D4-46E1-BFA9-66940523D74E}" srcOrd="0" destOrd="0" presId="urn:microsoft.com/office/officeart/2009/3/layout/DescendingProcess"/>
    <dgm:cxn modelId="{A06EFF07-FA21-4A1D-B8FB-E6C30C06C053}" type="presParOf" srcId="{54E1958C-14FD-479C-A43A-AD16681162F7}" destId="{BD23086D-1D17-431E-9D25-A55CC9893BC8}" srcOrd="8" destOrd="0" presId="urn:microsoft.com/office/officeart/2009/3/layout/DescendingProcess"/>
    <dgm:cxn modelId="{4EF40539-A2FD-4458-8535-88190D9798E3}" type="presParOf" srcId="{54E1958C-14FD-479C-A43A-AD16681162F7}" destId="{C59A6401-8FBC-43B4-AF7E-699C9BBE97B1}" srcOrd="9" destOrd="0" presId="urn:microsoft.com/office/officeart/2009/3/layout/DescendingProcess"/>
    <dgm:cxn modelId="{4026FCC6-3FAF-4614-A6E8-6BE37C15AFB6}" type="presParOf" srcId="{C59A6401-8FBC-43B4-AF7E-699C9BBE97B1}" destId="{F96262B8-55D0-4948-83D2-DAC0FFF43092}" srcOrd="0" destOrd="0" presId="urn:microsoft.com/office/officeart/2009/3/layout/DescendingProcess"/>
    <dgm:cxn modelId="{0356F43F-6487-4A7A-8D44-3DF9B05CDC6E}" type="presParOf" srcId="{54E1958C-14FD-479C-A43A-AD16681162F7}" destId="{AF6F8994-6C8A-4CB9-AC2E-12BCD5CA68F7}" srcOrd="10" destOrd="0" presId="urn:microsoft.com/office/officeart/2009/3/layout/DescendingProcess"/>
    <dgm:cxn modelId="{C6D2B487-86B1-429A-8EE2-7024BFF71011}" type="presParOf" srcId="{54E1958C-14FD-479C-A43A-AD16681162F7}" destId="{9640396C-A8EE-458F-95AA-3BCF3FC18FB5}" srcOrd="11" destOrd="0" presId="urn:microsoft.com/office/officeart/2009/3/layout/DescendingProcess"/>
    <dgm:cxn modelId="{A3EDC2AF-FE7D-49F9-A0E0-0FD4E4306092}" type="presParOf" srcId="{9640396C-A8EE-458F-95AA-3BCF3FC18FB5}" destId="{BC38FB43-454E-4CD8-95E9-15429B1DAB12}" srcOrd="0" destOrd="0" presId="urn:microsoft.com/office/officeart/2009/3/layout/DescendingProcess"/>
    <dgm:cxn modelId="{C5EBC6AC-292B-48B6-9723-6F5FD127F0CD}" type="presParOf" srcId="{54E1958C-14FD-479C-A43A-AD16681162F7}" destId="{61C7A651-6168-4406-989D-D8CFC787E2EA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829076-3AC8-41C4-8000-510DEAF309E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972D47A-BBC4-46F2-BF3E-4ED21C7B5DB2}">
      <dgm:prSet/>
      <dgm:spPr/>
      <dgm:t>
        <a:bodyPr/>
        <a:lstStyle/>
        <a:p>
          <a:r>
            <a:rPr lang="pl-PL" dirty="0" smtClean="0"/>
            <a:t>A.18.- Prowadzenie sprzedaży</a:t>
          </a:r>
        </a:p>
        <a:p>
          <a:r>
            <a:rPr lang="pl-PL" dirty="0" smtClean="0"/>
            <a:t> – klasa III</a:t>
          </a:r>
          <a:br>
            <a:rPr lang="pl-PL" dirty="0" smtClean="0"/>
          </a:br>
          <a:endParaRPr lang="pl-PL" dirty="0" smtClean="0"/>
        </a:p>
      </dgm:t>
    </dgm:pt>
    <dgm:pt modelId="{1AEF5873-6E7F-4FAB-8E35-A3E6E6B18E6C}" type="parTrans" cxnId="{BF1A736D-FDC4-46E8-80B5-5C5CC0A472C8}">
      <dgm:prSet/>
      <dgm:spPr/>
      <dgm:t>
        <a:bodyPr/>
        <a:lstStyle/>
        <a:p>
          <a:endParaRPr lang="pl-PL"/>
        </a:p>
      </dgm:t>
    </dgm:pt>
    <dgm:pt modelId="{099AC932-FDEC-4A62-8060-BD765E1691EE}" type="sibTrans" cxnId="{BF1A736D-FDC4-46E8-80B5-5C5CC0A472C8}">
      <dgm:prSet/>
      <dgm:spPr/>
      <dgm:t>
        <a:bodyPr/>
        <a:lstStyle/>
        <a:p>
          <a:endParaRPr lang="pl-PL"/>
        </a:p>
      </dgm:t>
    </dgm:pt>
    <dgm:pt modelId="{399C970B-28C5-4A03-91E1-4F39D5804B56}">
      <dgm:prSet/>
      <dgm:spPr/>
      <dgm:t>
        <a:bodyPr/>
        <a:lstStyle/>
        <a:p>
          <a:r>
            <a:rPr lang="pl-PL" dirty="0" smtClean="0"/>
            <a:t>A.22 - Zarządzanie działalnością handlową – klasa IV</a:t>
          </a:r>
          <a:endParaRPr lang="pl-PL" dirty="0"/>
        </a:p>
      </dgm:t>
    </dgm:pt>
    <dgm:pt modelId="{CE485491-F4DE-4E6F-8453-EC572ED29EE1}" type="parTrans" cxnId="{00308146-402C-42C7-AE3C-1F83CE011E85}">
      <dgm:prSet/>
      <dgm:spPr/>
      <dgm:t>
        <a:bodyPr/>
        <a:lstStyle/>
        <a:p>
          <a:endParaRPr lang="pl-PL"/>
        </a:p>
      </dgm:t>
    </dgm:pt>
    <dgm:pt modelId="{CFC5599E-A7E3-491B-9D77-2FE219FDE16A}" type="sibTrans" cxnId="{00308146-402C-42C7-AE3C-1F83CE011E85}">
      <dgm:prSet/>
      <dgm:spPr/>
      <dgm:t>
        <a:bodyPr/>
        <a:lstStyle/>
        <a:p>
          <a:endParaRPr lang="pl-PL"/>
        </a:p>
      </dgm:t>
    </dgm:pt>
    <dgm:pt modelId="{7474FF04-2480-4B1F-AE4C-48315ACCED91}" type="pres">
      <dgm:prSet presAssocID="{28829076-3AC8-41C4-8000-510DEAF309E6}" presName="linearFlow" presStyleCnt="0">
        <dgm:presLayoutVars>
          <dgm:dir/>
          <dgm:resizeHandles val="exact"/>
        </dgm:presLayoutVars>
      </dgm:prSet>
      <dgm:spPr/>
    </dgm:pt>
    <dgm:pt modelId="{CD56D4B6-2268-4DC8-9A64-B2A0B7A2887C}" type="pres">
      <dgm:prSet presAssocID="{2972D47A-BBC4-46F2-BF3E-4ED21C7B5DB2}" presName="composite" presStyleCnt="0"/>
      <dgm:spPr/>
    </dgm:pt>
    <dgm:pt modelId="{3EE971CA-F4B2-4C6D-8D76-172A49E6CC65}" type="pres">
      <dgm:prSet presAssocID="{2972D47A-BBC4-46F2-BF3E-4ED21C7B5DB2}" presName="imgShp" presStyleLbl="fgImgPlace1" presStyleIdx="0" presStyleCnt="2" custLinFactY="26601" custLinFactNeighborX="-45448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5C5815DA-95B4-4DE7-B37A-4D87928426EF}" type="pres">
      <dgm:prSet presAssocID="{2972D47A-BBC4-46F2-BF3E-4ED21C7B5DB2}" presName="txShp" presStyleLbl="node1" presStyleIdx="0" presStyleCnt="2" custLinFactNeighborX="-663" custLinFactNeighborY="35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23B1BF-00E0-4580-9CAF-4C71905A5A09}" type="pres">
      <dgm:prSet presAssocID="{099AC932-FDEC-4A62-8060-BD765E1691EE}" presName="spacing" presStyleCnt="0"/>
      <dgm:spPr/>
    </dgm:pt>
    <dgm:pt modelId="{C1F8F136-FF4B-4D14-8E0A-EFC002386C32}" type="pres">
      <dgm:prSet presAssocID="{399C970B-28C5-4A03-91E1-4F39D5804B56}" presName="composite" presStyleCnt="0"/>
      <dgm:spPr/>
    </dgm:pt>
    <dgm:pt modelId="{0B1F447D-D3A6-433D-9195-7A489C2A885E}" type="pres">
      <dgm:prSet presAssocID="{399C970B-28C5-4A03-91E1-4F39D5804B56}" presName="imgShp" presStyleLbl="fgImgPlace1" presStyleIdx="1" presStyleCnt="2" custLinFactY="-17891" custLinFactNeighborX="-47404" custLinFactNeighborY="-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55E657D5-790D-471D-9960-15EB10303741}" type="pres">
      <dgm:prSet presAssocID="{399C970B-28C5-4A03-91E1-4F39D5804B56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F1A736D-FDC4-46E8-80B5-5C5CC0A472C8}" srcId="{28829076-3AC8-41C4-8000-510DEAF309E6}" destId="{2972D47A-BBC4-46F2-BF3E-4ED21C7B5DB2}" srcOrd="0" destOrd="0" parTransId="{1AEF5873-6E7F-4FAB-8E35-A3E6E6B18E6C}" sibTransId="{099AC932-FDEC-4A62-8060-BD765E1691EE}"/>
    <dgm:cxn modelId="{788BF6CF-3E17-49A7-9A4C-0EB618D062B6}" type="presOf" srcId="{399C970B-28C5-4A03-91E1-4F39D5804B56}" destId="{55E657D5-790D-471D-9960-15EB10303741}" srcOrd="0" destOrd="0" presId="urn:microsoft.com/office/officeart/2005/8/layout/vList3"/>
    <dgm:cxn modelId="{2CF7C592-82DE-4F3E-9139-53BC59FCB18C}" type="presOf" srcId="{2972D47A-BBC4-46F2-BF3E-4ED21C7B5DB2}" destId="{5C5815DA-95B4-4DE7-B37A-4D87928426EF}" srcOrd="0" destOrd="0" presId="urn:microsoft.com/office/officeart/2005/8/layout/vList3"/>
    <dgm:cxn modelId="{00308146-402C-42C7-AE3C-1F83CE011E85}" srcId="{28829076-3AC8-41C4-8000-510DEAF309E6}" destId="{399C970B-28C5-4A03-91E1-4F39D5804B56}" srcOrd="1" destOrd="0" parTransId="{CE485491-F4DE-4E6F-8453-EC572ED29EE1}" sibTransId="{CFC5599E-A7E3-491B-9D77-2FE219FDE16A}"/>
    <dgm:cxn modelId="{4E452F50-73AC-4B1D-B15D-39A24D24AB97}" type="presOf" srcId="{28829076-3AC8-41C4-8000-510DEAF309E6}" destId="{7474FF04-2480-4B1F-AE4C-48315ACCED91}" srcOrd="0" destOrd="0" presId="urn:microsoft.com/office/officeart/2005/8/layout/vList3"/>
    <dgm:cxn modelId="{BE572C2F-FD06-4BDF-84FA-2904BE49D501}" type="presParOf" srcId="{7474FF04-2480-4B1F-AE4C-48315ACCED91}" destId="{CD56D4B6-2268-4DC8-9A64-B2A0B7A2887C}" srcOrd="0" destOrd="0" presId="urn:microsoft.com/office/officeart/2005/8/layout/vList3"/>
    <dgm:cxn modelId="{DF1FB1A4-5EC4-4A7F-81D3-AFFD3333436B}" type="presParOf" srcId="{CD56D4B6-2268-4DC8-9A64-B2A0B7A2887C}" destId="{3EE971CA-F4B2-4C6D-8D76-172A49E6CC65}" srcOrd="0" destOrd="0" presId="urn:microsoft.com/office/officeart/2005/8/layout/vList3"/>
    <dgm:cxn modelId="{A6A69137-8C27-4721-9A19-4752CE8ED252}" type="presParOf" srcId="{CD56D4B6-2268-4DC8-9A64-B2A0B7A2887C}" destId="{5C5815DA-95B4-4DE7-B37A-4D87928426EF}" srcOrd="1" destOrd="0" presId="urn:microsoft.com/office/officeart/2005/8/layout/vList3"/>
    <dgm:cxn modelId="{04B09A1E-9845-49EB-BA2D-9A9352C38E1A}" type="presParOf" srcId="{7474FF04-2480-4B1F-AE4C-48315ACCED91}" destId="{6323B1BF-00E0-4580-9CAF-4C71905A5A09}" srcOrd="1" destOrd="0" presId="urn:microsoft.com/office/officeart/2005/8/layout/vList3"/>
    <dgm:cxn modelId="{F1FC5682-F4D9-4458-B65D-59B896EAF234}" type="presParOf" srcId="{7474FF04-2480-4B1F-AE4C-48315ACCED91}" destId="{C1F8F136-FF4B-4D14-8E0A-EFC002386C32}" srcOrd="2" destOrd="0" presId="urn:microsoft.com/office/officeart/2005/8/layout/vList3"/>
    <dgm:cxn modelId="{49B8A607-7C3B-4F68-AE9B-BEC3B665882E}" type="presParOf" srcId="{C1F8F136-FF4B-4D14-8E0A-EFC002386C32}" destId="{0B1F447D-D3A6-433D-9195-7A489C2A885E}" srcOrd="0" destOrd="0" presId="urn:microsoft.com/office/officeart/2005/8/layout/vList3"/>
    <dgm:cxn modelId="{70748909-7465-45A8-AD7D-2F32FF7D0C5C}" type="presParOf" srcId="{C1F8F136-FF4B-4D14-8E0A-EFC002386C32}" destId="{55E657D5-790D-471D-9960-15EB103037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3A1425-EEC9-4DDC-A533-529CD4D39691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</dgm:pt>
    <dgm:pt modelId="{097A3B22-1616-4179-889F-4068C3F451FB}">
      <dgm:prSet phldrT="[Tekst]"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E3EBF58B-7631-4F28-845B-B5D6744BCE7A}" type="parTrans" cxnId="{1C1359F0-4C53-46D3-AAC9-10DA24FC2066}">
      <dgm:prSet/>
      <dgm:spPr/>
      <dgm:t>
        <a:bodyPr/>
        <a:lstStyle/>
        <a:p>
          <a:endParaRPr lang="pl-PL"/>
        </a:p>
      </dgm:t>
    </dgm:pt>
    <dgm:pt modelId="{620C0E2E-63AA-44B3-9E90-B00DD28EBD10}" type="sibTrans" cxnId="{1C1359F0-4C53-46D3-AAC9-10DA24FC2066}">
      <dgm:prSet/>
      <dgm:spPr/>
      <dgm:t>
        <a:bodyPr/>
        <a:lstStyle/>
        <a:p>
          <a:endParaRPr lang="pl-PL"/>
        </a:p>
      </dgm:t>
    </dgm:pt>
    <dgm:pt modelId="{0FFE1E0E-B6FF-4261-B329-5C5FB3E84CB3}">
      <dgm:prSet phldrT="[Tekst]"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FFAF8353-3D3D-4EDD-A28D-483CC39E91EA}" type="parTrans" cxnId="{38EE681E-592B-44CB-817A-935D042A0C0F}">
      <dgm:prSet/>
      <dgm:spPr/>
      <dgm:t>
        <a:bodyPr/>
        <a:lstStyle/>
        <a:p>
          <a:endParaRPr lang="pl-PL"/>
        </a:p>
      </dgm:t>
    </dgm:pt>
    <dgm:pt modelId="{A833CB83-61FE-4503-84FC-874C2B50B405}" type="sibTrans" cxnId="{38EE681E-592B-44CB-817A-935D042A0C0F}">
      <dgm:prSet/>
      <dgm:spPr/>
      <dgm:t>
        <a:bodyPr/>
        <a:lstStyle/>
        <a:p>
          <a:endParaRPr lang="pl-PL"/>
        </a:p>
      </dgm:t>
    </dgm:pt>
    <dgm:pt modelId="{30CBBCC8-3102-460C-A883-A6DA2AE0C203}">
      <dgm:prSet phldrT="[Tekst]" phldr="1"/>
      <dgm:spPr/>
      <dgm:t>
        <a:bodyPr/>
        <a:lstStyle/>
        <a:p>
          <a:endParaRPr lang="pl-PL"/>
        </a:p>
      </dgm:t>
    </dgm:pt>
    <dgm:pt modelId="{96585906-D888-4E24-A36D-DBCF7B9DB905}" type="parTrans" cxnId="{D24A53E1-893A-4223-B1D7-F4B0FFE7B806}">
      <dgm:prSet/>
      <dgm:spPr/>
      <dgm:t>
        <a:bodyPr/>
        <a:lstStyle/>
        <a:p>
          <a:endParaRPr lang="pl-PL"/>
        </a:p>
      </dgm:t>
    </dgm:pt>
    <dgm:pt modelId="{EE99E68D-846F-406F-85EF-663CEE187C13}" type="sibTrans" cxnId="{D24A53E1-893A-4223-B1D7-F4B0FFE7B806}">
      <dgm:prSet/>
      <dgm:spPr/>
      <dgm:t>
        <a:bodyPr/>
        <a:lstStyle/>
        <a:p>
          <a:endParaRPr lang="pl-PL"/>
        </a:p>
      </dgm:t>
    </dgm:pt>
    <dgm:pt modelId="{EBC17F1B-AE4B-4840-A695-117DB06D02B8}">
      <dgm:prSet/>
      <dgm:spPr/>
      <dgm:t>
        <a:bodyPr/>
        <a:lstStyle/>
        <a:p>
          <a:r>
            <a:rPr lang="pl-PL" dirty="0" smtClean="0"/>
            <a:t>W firmach zajmujących się organizacją i obsługą ruchu turystycznego</a:t>
          </a:r>
          <a:endParaRPr lang="pl-PL" dirty="0"/>
        </a:p>
      </dgm:t>
    </dgm:pt>
    <dgm:pt modelId="{7E91DCFB-BBDE-4FC7-B449-FF4AB55CDB30}" type="parTrans" cxnId="{AE6EC1FC-79B9-4711-8D38-3DF3C174F498}">
      <dgm:prSet/>
      <dgm:spPr/>
      <dgm:t>
        <a:bodyPr/>
        <a:lstStyle/>
        <a:p>
          <a:endParaRPr lang="pl-PL"/>
        </a:p>
      </dgm:t>
    </dgm:pt>
    <dgm:pt modelId="{F244A3AD-03AA-4759-B8EB-4BD2A6914A50}" type="sibTrans" cxnId="{AE6EC1FC-79B9-4711-8D38-3DF3C174F498}">
      <dgm:prSet/>
      <dgm:spPr/>
      <dgm:t>
        <a:bodyPr/>
        <a:lstStyle/>
        <a:p>
          <a:endParaRPr lang="pl-PL"/>
        </a:p>
      </dgm:t>
    </dgm:pt>
    <dgm:pt modelId="{D8A55F51-432C-4209-942D-6E6B987B485F}">
      <dgm:prSet/>
      <dgm:spPr/>
      <dgm:t>
        <a:bodyPr/>
        <a:lstStyle/>
        <a:p>
          <a:r>
            <a:rPr lang="pl-PL" dirty="0" smtClean="0"/>
            <a:t>W biurach podróży</a:t>
          </a:r>
          <a:endParaRPr lang="pl-PL" dirty="0"/>
        </a:p>
      </dgm:t>
    </dgm:pt>
    <dgm:pt modelId="{3D8E888C-EB35-402A-8712-9E4C6D11CD27}" type="parTrans" cxnId="{92A51757-1703-46CC-818F-49DCF4DA5B13}">
      <dgm:prSet/>
      <dgm:spPr/>
      <dgm:t>
        <a:bodyPr/>
        <a:lstStyle/>
        <a:p>
          <a:endParaRPr lang="pl-PL"/>
        </a:p>
      </dgm:t>
    </dgm:pt>
    <dgm:pt modelId="{527B5A94-BC62-4F80-9244-2D9DD8C78250}" type="sibTrans" cxnId="{92A51757-1703-46CC-818F-49DCF4DA5B13}">
      <dgm:prSet/>
      <dgm:spPr/>
      <dgm:t>
        <a:bodyPr/>
        <a:lstStyle/>
        <a:p>
          <a:endParaRPr lang="pl-PL"/>
        </a:p>
      </dgm:t>
    </dgm:pt>
    <dgm:pt modelId="{34D3A43D-289B-4CDB-8A64-75151C94725B}">
      <dgm:prSet/>
      <dgm:spPr/>
      <dgm:t>
        <a:bodyPr/>
        <a:lstStyle/>
        <a:p>
          <a:r>
            <a:rPr lang="pl-PL" dirty="0" smtClean="0"/>
            <a:t>W punktach informacji turystycznej</a:t>
          </a:r>
          <a:endParaRPr lang="pl-PL" dirty="0"/>
        </a:p>
      </dgm:t>
    </dgm:pt>
    <dgm:pt modelId="{C8D3A5DE-3447-4032-97BB-7C7614E1DB9B}" type="parTrans" cxnId="{F1C7F57D-EBBD-4672-A2DC-0D1DE3FB9036}">
      <dgm:prSet/>
      <dgm:spPr/>
      <dgm:t>
        <a:bodyPr/>
        <a:lstStyle/>
        <a:p>
          <a:endParaRPr lang="pl-PL"/>
        </a:p>
      </dgm:t>
    </dgm:pt>
    <dgm:pt modelId="{373499EC-D505-4BB7-906C-E2F3972D972A}" type="sibTrans" cxnId="{F1C7F57D-EBBD-4672-A2DC-0D1DE3FB9036}">
      <dgm:prSet/>
      <dgm:spPr/>
      <dgm:t>
        <a:bodyPr/>
        <a:lstStyle/>
        <a:p>
          <a:endParaRPr lang="pl-PL"/>
        </a:p>
      </dgm:t>
    </dgm:pt>
    <dgm:pt modelId="{ED02E1CA-8791-4F2D-8AA4-66257656C392}" type="pres">
      <dgm:prSet presAssocID="{7D3A1425-EEC9-4DDC-A533-529CD4D39691}" presName="diagram" presStyleCnt="0">
        <dgm:presLayoutVars>
          <dgm:dir/>
          <dgm:animLvl val="lvl"/>
          <dgm:resizeHandles val="exact"/>
        </dgm:presLayoutVars>
      </dgm:prSet>
      <dgm:spPr/>
    </dgm:pt>
    <dgm:pt modelId="{2E42E644-F026-46F6-A38F-12AC758BF5DB}" type="pres">
      <dgm:prSet presAssocID="{097A3B22-1616-4179-889F-4068C3F451FB}" presName="compNode" presStyleCnt="0"/>
      <dgm:spPr/>
    </dgm:pt>
    <dgm:pt modelId="{92AB1583-6DCD-4EE9-AC1A-BF2F7BB25B5A}" type="pres">
      <dgm:prSet presAssocID="{097A3B22-1616-4179-889F-4068C3F451FB}" presName="childRect" presStyleLbl="bgAcc1" presStyleIdx="0" presStyleCnt="3" custScaleX="136260" custScaleY="167839" custLinFactNeighborX="13647" custLinFactNeighborY="-193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A2565B-9C9E-45EA-8893-33DDC0B7E5F7}" type="pres">
      <dgm:prSet presAssocID="{097A3B22-1616-4179-889F-4068C3F451F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455F57-94DA-4538-A197-CE19D4602E32}" type="pres">
      <dgm:prSet presAssocID="{097A3B22-1616-4179-889F-4068C3F451FB}" presName="parentRect" presStyleLbl="alignNode1" presStyleIdx="0" presStyleCnt="3" custScaleX="25027" custLinFactNeighborX="-5619" custLinFactNeighborY="62564"/>
      <dgm:spPr/>
      <dgm:t>
        <a:bodyPr/>
        <a:lstStyle/>
        <a:p>
          <a:endParaRPr lang="pl-PL"/>
        </a:p>
      </dgm:t>
    </dgm:pt>
    <dgm:pt modelId="{DD239041-9AFF-4D15-AC4E-E23504BDB5B9}" type="pres">
      <dgm:prSet presAssocID="{097A3B22-1616-4179-889F-4068C3F451FB}" presName="adorn" presStyleLbl="fgAccFollowNode1" presStyleIdx="0" presStyleCnt="3" custScaleX="298019" custScaleY="240821" custLinFactNeighborX="-62825" custLinFactNeighborY="749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0A3822B-7DB0-4D32-8328-916F68CD5CBB}" type="pres">
      <dgm:prSet presAssocID="{620C0E2E-63AA-44B3-9E90-B00DD28EBD10}" presName="sibTrans" presStyleLbl="sibTrans2D1" presStyleIdx="0" presStyleCnt="0"/>
      <dgm:spPr/>
      <dgm:t>
        <a:bodyPr/>
        <a:lstStyle/>
        <a:p>
          <a:endParaRPr lang="pl-PL"/>
        </a:p>
      </dgm:t>
    </dgm:pt>
    <dgm:pt modelId="{44563569-9EBB-4E55-B4C6-6F4503D3C337}" type="pres">
      <dgm:prSet presAssocID="{0FFE1E0E-B6FF-4261-B329-5C5FB3E84CB3}" presName="compNode" presStyleCnt="0"/>
      <dgm:spPr/>
    </dgm:pt>
    <dgm:pt modelId="{25890CB8-F7A9-4E84-9F08-516EBA36A83D}" type="pres">
      <dgm:prSet presAssocID="{0FFE1E0E-B6FF-4261-B329-5C5FB3E84CB3}" presName="childRect" presStyleLbl="bgAcc1" presStyleIdx="1" presStyleCnt="3" custLinFactNeighborX="10029" custLinFactNeighborY="-1309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DC210B0-4727-47C3-BD48-33F981140BDF}" type="pres">
      <dgm:prSet presAssocID="{0FFE1E0E-B6FF-4261-B329-5C5FB3E84CB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CE7B87-D438-48B4-8493-E5E877379323}" type="pres">
      <dgm:prSet presAssocID="{0FFE1E0E-B6FF-4261-B329-5C5FB3E84CB3}" presName="parentRect" presStyleLbl="alignNode1" presStyleIdx="1" presStyleCnt="3" custScaleX="55836"/>
      <dgm:spPr/>
      <dgm:t>
        <a:bodyPr/>
        <a:lstStyle/>
        <a:p>
          <a:endParaRPr lang="pl-PL"/>
        </a:p>
      </dgm:t>
    </dgm:pt>
    <dgm:pt modelId="{66F9795B-8FBC-4E48-96F0-1543527C8E8C}" type="pres">
      <dgm:prSet presAssocID="{0FFE1E0E-B6FF-4261-B329-5C5FB3E84CB3}" presName="adorn" presStyleLbl="fgAccFollowNode1" presStyleIdx="1" presStyleCnt="3" custScaleX="377542" custScaleY="335223" custLinFactNeighborX="-93167" custLinFactNeighborY="6157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F69EF4-EF0E-4528-A8D1-24E156E846B3}" type="pres">
      <dgm:prSet presAssocID="{A833CB83-61FE-4503-84FC-874C2B50B405}" presName="sibTrans" presStyleLbl="sibTrans2D1" presStyleIdx="0" presStyleCnt="0"/>
      <dgm:spPr/>
      <dgm:t>
        <a:bodyPr/>
        <a:lstStyle/>
        <a:p>
          <a:endParaRPr lang="pl-PL"/>
        </a:p>
      </dgm:t>
    </dgm:pt>
    <dgm:pt modelId="{E6F38BEB-B942-4F26-9FEE-DDEFB7B3C210}" type="pres">
      <dgm:prSet presAssocID="{30CBBCC8-3102-460C-A883-A6DA2AE0C203}" presName="compNode" presStyleCnt="0"/>
      <dgm:spPr/>
    </dgm:pt>
    <dgm:pt modelId="{4BB9FB0D-134D-4403-A22D-88AA72298630}" type="pres">
      <dgm:prSet presAssocID="{30CBBCC8-3102-460C-A883-A6DA2AE0C203}" presName="childRect" presStyleLbl="bgAcc1" presStyleIdx="2" presStyleCnt="3" custScaleX="133392" custScaleY="1350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5E8247-A0BC-4EFE-B26D-CC737268F0DD}" type="pres">
      <dgm:prSet presAssocID="{30CBBCC8-3102-460C-A883-A6DA2AE0C20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93D916F-C5E4-4678-834C-5D00B3DB6D46}" type="pres">
      <dgm:prSet presAssocID="{30CBBCC8-3102-460C-A883-A6DA2AE0C203}" presName="parentRect" presStyleLbl="alignNode1" presStyleIdx="2" presStyleCnt="3" custScaleX="51865"/>
      <dgm:spPr/>
      <dgm:t>
        <a:bodyPr/>
        <a:lstStyle/>
        <a:p>
          <a:endParaRPr lang="pl-PL"/>
        </a:p>
      </dgm:t>
    </dgm:pt>
    <dgm:pt modelId="{FAC7E2C5-4822-4136-816B-34E91410D80E}" type="pres">
      <dgm:prSet presAssocID="{30CBBCC8-3102-460C-A883-A6DA2AE0C203}" presName="adorn" presStyleLbl="fgAccFollowNode1" presStyleIdx="2" presStyleCnt="3" custScaleX="397180" custScaleY="333136" custLinFactX="-3207" custLinFactNeighborX="-100000" custLinFactNeighborY="5717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C1359F0-4C53-46D3-AAC9-10DA24FC2066}" srcId="{7D3A1425-EEC9-4DDC-A533-529CD4D39691}" destId="{097A3B22-1616-4179-889F-4068C3F451FB}" srcOrd="0" destOrd="0" parTransId="{E3EBF58B-7631-4F28-845B-B5D6744BCE7A}" sibTransId="{620C0E2E-63AA-44B3-9E90-B00DD28EBD10}"/>
    <dgm:cxn modelId="{92A51757-1703-46CC-818F-49DCF4DA5B13}" srcId="{0FFE1E0E-B6FF-4261-B329-5C5FB3E84CB3}" destId="{D8A55F51-432C-4209-942D-6E6B987B485F}" srcOrd="0" destOrd="0" parTransId="{3D8E888C-EB35-402A-8712-9E4C6D11CD27}" sibTransId="{527B5A94-BC62-4F80-9244-2D9DD8C78250}"/>
    <dgm:cxn modelId="{D24A53E1-893A-4223-B1D7-F4B0FFE7B806}" srcId="{7D3A1425-EEC9-4DDC-A533-529CD4D39691}" destId="{30CBBCC8-3102-460C-A883-A6DA2AE0C203}" srcOrd="2" destOrd="0" parTransId="{96585906-D888-4E24-A36D-DBCF7B9DB905}" sibTransId="{EE99E68D-846F-406F-85EF-663CEE187C13}"/>
    <dgm:cxn modelId="{F1C7F57D-EBBD-4672-A2DC-0D1DE3FB9036}" srcId="{30CBBCC8-3102-460C-A883-A6DA2AE0C203}" destId="{34D3A43D-289B-4CDB-8A64-75151C94725B}" srcOrd="0" destOrd="0" parTransId="{C8D3A5DE-3447-4032-97BB-7C7614E1DB9B}" sibTransId="{373499EC-D505-4BB7-906C-E2F3972D972A}"/>
    <dgm:cxn modelId="{155CA4E1-34C5-410C-A60F-FB5F9867B3CD}" type="presOf" srcId="{7D3A1425-EEC9-4DDC-A533-529CD4D39691}" destId="{ED02E1CA-8791-4F2D-8AA4-66257656C392}" srcOrd="0" destOrd="0" presId="urn:microsoft.com/office/officeart/2005/8/layout/bList2"/>
    <dgm:cxn modelId="{36EDABE0-08FB-464F-A83F-AFAB41D5EA60}" type="presOf" srcId="{0FFE1E0E-B6FF-4261-B329-5C5FB3E84CB3}" destId="{3DC210B0-4727-47C3-BD48-33F981140BDF}" srcOrd="0" destOrd="0" presId="urn:microsoft.com/office/officeart/2005/8/layout/bList2"/>
    <dgm:cxn modelId="{870AB34D-4D60-4E8A-AB07-5ABCF4D9D872}" type="presOf" srcId="{097A3B22-1616-4179-889F-4068C3F451FB}" destId="{F5455F57-94DA-4538-A197-CE19D4602E32}" srcOrd="1" destOrd="0" presId="urn:microsoft.com/office/officeart/2005/8/layout/bList2"/>
    <dgm:cxn modelId="{536C05A9-2A98-4C81-8C5A-12258E143B82}" type="presOf" srcId="{0FFE1E0E-B6FF-4261-B329-5C5FB3E84CB3}" destId="{95CE7B87-D438-48B4-8493-E5E877379323}" srcOrd="1" destOrd="0" presId="urn:microsoft.com/office/officeart/2005/8/layout/bList2"/>
    <dgm:cxn modelId="{3EADC72C-7779-49F0-93BB-481F07B036A4}" type="presOf" srcId="{097A3B22-1616-4179-889F-4068C3F451FB}" destId="{E7A2565B-9C9E-45EA-8893-33DDC0B7E5F7}" srcOrd="0" destOrd="0" presId="urn:microsoft.com/office/officeart/2005/8/layout/bList2"/>
    <dgm:cxn modelId="{73411623-9382-4CDD-BBC1-3EF500001B98}" type="presOf" srcId="{D8A55F51-432C-4209-942D-6E6B987B485F}" destId="{25890CB8-F7A9-4E84-9F08-516EBA36A83D}" srcOrd="0" destOrd="0" presId="urn:microsoft.com/office/officeart/2005/8/layout/bList2"/>
    <dgm:cxn modelId="{CF780C91-DA62-4568-A3C8-B2DD844E341A}" type="presOf" srcId="{34D3A43D-289B-4CDB-8A64-75151C94725B}" destId="{4BB9FB0D-134D-4403-A22D-88AA72298630}" srcOrd="0" destOrd="0" presId="urn:microsoft.com/office/officeart/2005/8/layout/bList2"/>
    <dgm:cxn modelId="{F74D3524-CCD1-4355-B301-8D68A41FC07E}" type="presOf" srcId="{A833CB83-61FE-4503-84FC-874C2B50B405}" destId="{6DF69EF4-EF0E-4528-A8D1-24E156E846B3}" srcOrd="0" destOrd="0" presId="urn:microsoft.com/office/officeart/2005/8/layout/bList2"/>
    <dgm:cxn modelId="{38EE681E-592B-44CB-817A-935D042A0C0F}" srcId="{7D3A1425-EEC9-4DDC-A533-529CD4D39691}" destId="{0FFE1E0E-B6FF-4261-B329-5C5FB3E84CB3}" srcOrd="1" destOrd="0" parTransId="{FFAF8353-3D3D-4EDD-A28D-483CC39E91EA}" sibTransId="{A833CB83-61FE-4503-84FC-874C2B50B405}"/>
    <dgm:cxn modelId="{0C9413D7-16E9-454A-943D-74328A3E98DD}" type="presOf" srcId="{EBC17F1B-AE4B-4840-A695-117DB06D02B8}" destId="{92AB1583-6DCD-4EE9-AC1A-BF2F7BB25B5A}" srcOrd="0" destOrd="0" presId="urn:microsoft.com/office/officeart/2005/8/layout/bList2"/>
    <dgm:cxn modelId="{13EC5F75-294E-4AAA-AF85-6434FA838F10}" type="presOf" srcId="{30CBBCC8-3102-460C-A883-A6DA2AE0C203}" destId="{965E8247-A0BC-4EFE-B26D-CC737268F0DD}" srcOrd="0" destOrd="0" presId="urn:microsoft.com/office/officeart/2005/8/layout/bList2"/>
    <dgm:cxn modelId="{CD1FEFB1-C909-47E0-A86B-572FBCB3A5F9}" type="presOf" srcId="{620C0E2E-63AA-44B3-9E90-B00DD28EBD10}" destId="{80A3822B-7DB0-4D32-8328-916F68CD5CBB}" srcOrd="0" destOrd="0" presId="urn:microsoft.com/office/officeart/2005/8/layout/bList2"/>
    <dgm:cxn modelId="{AE6EC1FC-79B9-4711-8D38-3DF3C174F498}" srcId="{097A3B22-1616-4179-889F-4068C3F451FB}" destId="{EBC17F1B-AE4B-4840-A695-117DB06D02B8}" srcOrd="0" destOrd="0" parTransId="{7E91DCFB-BBDE-4FC7-B449-FF4AB55CDB30}" sibTransId="{F244A3AD-03AA-4759-B8EB-4BD2A6914A50}"/>
    <dgm:cxn modelId="{FAB67C32-9126-48D7-8705-B280E3191DC3}" type="presOf" srcId="{30CBBCC8-3102-460C-A883-A6DA2AE0C203}" destId="{C93D916F-C5E4-4678-834C-5D00B3DB6D46}" srcOrd="1" destOrd="0" presId="urn:microsoft.com/office/officeart/2005/8/layout/bList2"/>
    <dgm:cxn modelId="{313AAC91-27C9-4265-B805-B71B23303EE1}" type="presParOf" srcId="{ED02E1CA-8791-4F2D-8AA4-66257656C392}" destId="{2E42E644-F026-46F6-A38F-12AC758BF5DB}" srcOrd="0" destOrd="0" presId="urn:microsoft.com/office/officeart/2005/8/layout/bList2"/>
    <dgm:cxn modelId="{F133DCEC-A7FD-4705-B72D-B1A4FD1463CB}" type="presParOf" srcId="{2E42E644-F026-46F6-A38F-12AC758BF5DB}" destId="{92AB1583-6DCD-4EE9-AC1A-BF2F7BB25B5A}" srcOrd="0" destOrd="0" presId="urn:microsoft.com/office/officeart/2005/8/layout/bList2"/>
    <dgm:cxn modelId="{B8627C67-0D62-40D0-89EB-76F6906ADF14}" type="presParOf" srcId="{2E42E644-F026-46F6-A38F-12AC758BF5DB}" destId="{E7A2565B-9C9E-45EA-8893-33DDC0B7E5F7}" srcOrd="1" destOrd="0" presId="urn:microsoft.com/office/officeart/2005/8/layout/bList2"/>
    <dgm:cxn modelId="{5474863B-E470-45E2-9105-E5F10791D993}" type="presParOf" srcId="{2E42E644-F026-46F6-A38F-12AC758BF5DB}" destId="{F5455F57-94DA-4538-A197-CE19D4602E32}" srcOrd="2" destOrd="0" presId="urn:microsoft.com/office/officeart/2005/8/layout/bList2"/>
    <dgm:cxn modelId="{6093FCAB-9AE9-4F1C-B1A4-562B800939C7}" type="presParOf" srcId="{2E42E644-F026-46F6-A38F-12AC758BF5DB}" destId="{DD239041-9AFF-4D15-AC4E-E23504BDB5B9}" srcOrd="3" destOrd="0" presId="urn:microsoft.com/office/officeart/2005/8/layout/bList2"/>
    <dgm:cxn modelId="{18632B45-CB7F-4B7F-9522-C660BFF7CB27}" type="presParOf" srcId="{ED02E1CA-8791-4F2D-8AA4-66257656C392}" destId="{80A3822B-7DB0-4D32-8328-916F68CD5CBB}" srcOrd="1" destOrd="0" presId="urn:microsoft.com/office/officeart/2005/8/layout/bList2"/>
    <dgm:cxn modelId="{3998FB35-34D0-4A56-BDF3-C9BF025CABC1}" type="presParOf" srcId="{ED02E1CA-8791-4F2D-8AA4-66257656C392}" destId="{44563569-9EBB-4E55-B4C6-6F4503D3C337}" srcOrd="2" destOrd="0" presId="urn:microsoft.com/office/officeart/2005/8/layout/bList2"/>
    <dgm:cxn modelId="{8DD86FD5-0377-4052-84C9-31529A7AAE07}" type="presParOf" srcId="{44563569-9EBB-4E55-B4C6-6F4503D3C337}" destId="{25890CB8-F7A9-4E84-9F08-516EBA36A83D}" srcOrd="0" destOrd="0" presId="urn:microsoft.com/office/officeart/2005/8/layout/bList2"/>
    <dgm:cxn modelId="{4404F8E6-DD51-4A98-98EE-6AEEBA1BD8FE}" type="presParOf" srcId="{44563569-9EBB-4E55-B4C6-6F4503D3C337}" destId="{3DC210B0-4727-47C3-BD48-33F981140BDF}" srcOrd="1" destOrd="0" presId="urn:microsoft.com/office/officeart/2005/8/layout/bList2"/>
    <dgm:cxn modelId="{608193A0-8C7F-4CE1-974A-0653CAEEDC58}" type="presParOf" srcId="{44563569-9EBB-4E55-B4C6-6F4503D3C337}" destId="{95CE7B87-D438-48B4-8493-E5E877379323}" srcOrd="2" destOrd="0" presId="urn:microsoft.com/office/officeart/2005/8/layout/bList2"/>
    <dgm:cxn modelId="{845FFDB6-1457-41B3-A66D-345AA94B60CC}" type="presParOf" srcId="{44563569-9EBB-4E55-B4C6-6F4503D3C337}" destId="{66F9795B-8FBC-4E48-96F0-1543527C8E8C}" srcOrd="3" destOrd="0" presId="urn:microsoft.com/office/officeart/2005/8/layout/bList2"/>
    <dgm:cxn modelId="{246DAF29-0602-4D0F-801C-11D85B23BD1C}" type="presParOf" srcId="{ED02E1CA-8791-4F2D-8AA4-66257656C392}" destId="{6DF69EF4-EF0E-4528-A8D1-24E156E846B3}" srcOrd="3" destOrd="0" presId="urn:microsoft.com/office/officeart/2005/8/layout/bList2"/>
    <dgm:cxn modelId="{A0984373-71BE-42BE-82D4-0556337D7CEA}" type="presParOf" srcId="{ED02E1CA-8791-4F2D-8AA4-66257656C392}" destId="{E6F38BEB-B942-4F26-9FEE-DDEFB7B3C210}" srcOrd="4" destOrd="0" presId="urn:microsoft.com/office/officeart/2005/8/layout/bList2"/>
    <dgm:cxn modelId="{B69452F3-B20F-4A5E-994C-8A9FCE5D7705}" type="presParOf" srcId="{E6F38BEB-B942-4F26-9FEE-DDEFB7B3C210}" destId="{4BB9FB0D-134D-4403-A22D-88AA72298630}" srcOrd="0" destOrd="0" presId="urn:microsoft.com/office/officeart/2005/8/layout/bList2"/>
    <dgm:cxn modelId="{D1825355-FFC7-40CB-A554-568B4A09DBC8}" type="presParOf" srcId="{E6F38BEB-B942-4F26-9FEE-DDEFB7B3C210}" destId="{965E8247-A0BC-4EFE-B26D-CC737268F0DD}" srcOrd="1" destOrd="0" presId="urn:microsoft.com/office/officeart/2005/8/layout/bList2"/>
    <dgm:cxn modelId="{CF6CBCD1-8DBA-4A7A-97B7-A0BFE33E5D07}" type="presParOf" srcId="{E6F38BEB-B942-4F26-9FEE-DDEFB7B3C210}" destId="{C93D916F-C5E4-4678-834C-5D00B3DB6D46}" srcOrd="2" destOrd="0" presId="urn:microsoft.com/office/officeart/2005/8/layout/bList2"/>
    <dgm:cxn modelId="{4066D313-B318-4DC5-8E9A-5E1439A0FF8B}" type="presParOf" srcId="{E6F38BEB-B942-4F26-9FEE-DDEFB7B3C210}" destId="{FAC7E2C5-4822-4136-816B-34E91410D80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5349BE-AB9F-498D-89E1-7DC5653A6B8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7B44A7D-5D87-4DEA-B28C-DAB72E2E0DE8}">
      <dgm:prSet phldrT="[Tekst]"/>
      <dgm:spPr/>
      <dgm:t>
        <a:bodyPr/>
        <a:lstStyle/>
        <a:p>
          <a:r>
            <a:rPr lang="pl-PL" dirty="0" smtClean="0"/>
            <a:t>Geografia turystyczna</a:t>
          </a:r>
          <a:endParaRPr lang="pl-PL" dirty="0"/>
        </a:p>
      </dgm:t>
    </dgm:pt>
    <dgm:pt modelId="{12FB63C4-FB1E-443B-9F75-88018259AA41}" type="parTrans" cxnId="{2FDF750E-752E-4BC8-80D0-575A5197507C}">
      <dgm:prSet/>
      <dgm:spPr/>
      <dgm:t>
        <a:bodyPr/>
        <a:lstStyle/>
        <a:p>
          <a:endParaRPr lang="pl-PL"/>
        </a:p>
      </dgm:t>
    </dgm:pt>
    <dgm:pt modelId="{C4CD1724-E542-4991-85E1-10811E68DFC0}" type="sibTrans" cxnId="{2FDF750E-752E-4BC8-80D0-575A5197507C}">
      <dgm:prSet/>
      <dgm:spPr/>
      <dgm:t>
        <a:bodyPr/>
        <a:lstStyle/>
        <a:p>
          <a:endParaRPr lang="pl-PL"/>
        </a:p>
      </dgm:t>
    </dgm:pt>
    <dgm:pt modelId="{1E606E7E-18E6-42B2-BFAF-E6F68240D2F9}">
      <dgm:prSet/>
      <dgm:spPr/>
      <dgm:t>
        <a:bodyPr/>
        <a:lstStyle/>
        <a:p>
          <a:r>
            <a:rPr lang="pl-PL" dirty="0" smtClean="0"/>
            <a:t> podstawy turystyki</a:t>
          </a:r>
          <a:endParaRPr lang="pl-PL" dirty="0"/>
        </a:p>
      </dgm:t>
    </dgm:pt>
    <dgm:pt modelId="{6A811DC0-E69A-4C84-93E4-33C6EFC842DE}" type="parTrans" cxnId="{4D45EA00-F08B-4822-BFED-0B0A0300283B}">
      <dgm:prSet/>
      <dgm:spPr/>
      <dgm:t>
        <a:bodyPr/>
        <a:lstStyle/>
        <a:p>
          <a:endParaRPr lang="pl-PL"/>
        </a:p>
      </dgm:t>
    </dgm:pt>
    <dgm:pt modelId="{5D914610-04EE-4CCA-A67D-326D255C98BD}" type="sibTrans" cxnId="{4D45EA00-F08B-4822-BFED-0B0A0300283B}">
      <dgm:prSet/>
      <dgm:spPr/>
      <dgm:t>
        <a:bodyPr/>
        <a:lstStyle/>
        <a:p>
          <a:endParaRPr lang="pl-PL"/>
        </a:p>
      </dgm:t>
    </dgm:pt>
    <dgm:pt modelId="{A984B92C-010E-471D-9B65-6B35B7AC3A2A}">
      <dgm:prSet/>
      <dgm:spPr/>
      <dgm:t>
        <a:bodyPr/>
        <a:lstStyle/>
        <a:p>
          <a:r>
            <a:rPr lang="pl-PL" dirty="0" smtClean="0"/>
            <a:t>Organizacja imprez i usług turystycznych.</a:t>
          </a:r>
          <a:endParaRPr lang="pl-PL" dirty="0"/>
        </a:p>
      </dgm:t>
    </dgm:pt>
    <dgm:pt modelId="{08A75507-C1EA-4F00-82B9-90AB059345BA}" type="parTrans" cxnId="{7DCC4896-FE9F-4A91-8D33-C2592087DCA3}">
      <dgm:prSet/>
      <dgm:spPr/>
      <dgm:t>
        <a:bodyPr/>
        <a:lstStyle/>
        <a:p>
          <a:endParaRPr lang="pl-PL"/>
        </a:p>
      </dgm:t>
    </dgm:pt>
    <dgm:pt modelId="{FDCA2602-CBFC-467C-895F-B23BD44DF303}" type="sibTrans" cxnId="{7DCC4896-FE9F-4A91-8D33-C2592087DCA3}">
      <dgm:prSet/>
      <dgm:spPr/>
      <dgm:t>
        <a:bodyPr/>
        <a:lstStyle/>
        <a:p>
          <a:endParaRPr lang="pl-PL"/>
        </a:p>
      </dgm:t>
    </dgm:pt>
    <dgm:pt modelId="{D339C6D3-6908-456D-ADE6-3FAEE7B2ECE1}">
      <dgm:prSet/>
      <dgm:spPr/>
      <dgm:t>
        <a:bodyPr/>
        <a:lstStyle/>
        <a:p>
          <a:r>
            <a:rPr lang="pl-PL" dirty="0" smtClean="0"/>
            <a:t>Marketing usług turystycznych; </a:t>
          </a:r>
          <a:endParaRPr lang="pl-PL" dirty="0"/>
        </a:p>
      </dgm:t>
    </dgm:pt>
    <dgm:pt modelId="{042C1180-5330-4727-8000-10F644E48F6E}" type="parTrans" cxnId="{D7053870-63E1-4821-A2F6-A66AC52A4F08}">
      <dgm:prSet/>
      <dgm:spPr/>
      <dgm:t>
        <a:bodyPr/>
        <a:lstStyle/>
        <a:p>
          <a:endParaRPr lang="pl-PL"/>
        </a:p>
      </dgm:t>
    </dgm:pt>
    <dgm:pt modelId="{CCB6127F-6F30-4ACD-A8BA-4EE1E8F7F537}" type="sibTrans" cxnId="{D7053870-63E1-4821-A2F6-A66AC52A4F08}">
      <dgm:prSet/>
      <dgm:spPr/>
      <dgm:t>
        <a:bodyPr/>
        <a:lstStyle/>
        <a:p>
          <a:endParaRPr lang="pl-PL"/>
        </a:p>
      </dgm:t>
    </dgm:pt>
    <dgm:pt modelId="{E05D23E1-27D3-4900-BE0D-89E64C9FD540}" type="pres">
      <dgm:prSet presAssocID="{965349BE-AB9F-498D-89E1-7DC5653A6B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3D7FF05-CB7D-4AC8-A3B2-A3D9F0F20E90}" type="pres">
      <dgm:prSet presAssocID="{D339C6D3-6908-456D-ADE6-3FAEE7B2ECE1}" presName="parentLin" presStyleCnt="0"/>
      <dgm:spPr/>
    </dgm:pt>
    <dgm:pt modelId="{339BA302-768E-461C-BE53-A04AF3A7AD76}" type="pres">
      <dgm:prSet presAssocID="{D339C6D3-6908-456D-ADE6-3FAEE7B2ECE1}" presName="parentLeftMargin" presStyleLbl="node1" presStyleIdx="0" presStyleCnt="4"/>
      <dgm:spPr/>
      <dgm:t>
        <a:bodyPr/>
        <a:lstStyle/>
        <a:p>
          <a:endParaRPr lang="pl-PL"/>
        </a:p>
      </dgm:t>
    </dgm:pt>
    <dgm:pt modelId="{2C74C2F0-A1CE-4B51-A216-AAB2EAAD933F}" type="pres">
      <dgm:prSet presAssocID="{D339C6D3-6908-456D-ADE6-3FAEE7B2ECE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F7AE56-F985-4AFE-AA26-4111AD626A21}" type="pres">
      <dgm:prSet presAssocID="{D339C6D3-6908-456D-ADE6-3FAEE7B2ECE1}" presName="negativeSpace" presStyleCnt="0"/>
      <dgm:spPr/>
    </dgm:pt>
    <dgm:pt modelId="{7509D60A-6FEE-4262-A59D-AA4DA35AA65B}" type="pres">
      <dgm:prSet presAssocID="{D339C6D3-6908-456D-ADE6-3FAEE7B2ECE1}" presName="childText" presStyleLbl="conFgAcc1" presStyleIdx="0" presStyleCnt="4">
        <dgm:presLayoutVars>
          <dgm:bulletEnabled val="1"/>
        </dgm:presLayoutVars>
      </dgm:prSet>
      <dgm:spPr/>
    </dgm:pt>
    <dgm:pt modelId="{C424400C-C88D-4359-A48D-626851E30EEA}" type="pres">
      <dgm:prSet presAssocID="{CCB6127F-6F30-4ACD-A8BA-4EE1E8F7F537}" presName="spaceBetweenRectangles" presStyleCnt="0"/>
      <dgm:spPr/>
    </dgm:pt>
    <dgm:pt modelId="{EA51FD61-0EF0-4CBE-9170-86AC0989984E}" type="pres">
      <dgm:prSet presAssocID="{A984B92C-010E-471D-9B65-6B35B7AC3A2A}" presName="parentLin" presStyleCnt="0"/>
      <dgm:spPr/>
    </dgm:pt>
    <dgm:pt modelId="{36432A80-7F8D-4728-884F-6B5DD8EF1CD7}" type="pres">
      <dgm:prSet presAssocID="{A984B92C-010E-471D-9B65-6B35B7AC3A2A}" presName="parentLeftMargin" presStyleLbl="node1" presStyleIdx="0" presStyleCnt="4"/>
      <dgm:spPr/>
      <dgm:t>
        <a:bodyPr/>
        <a:lstStyle/>
        <a:p>
          <a:endParaRPr lang="pl-PL"/>
        </a:p>
      </dgm:t>
    </dgm:pt>
    <dgm:pt modelId="{72747A66-3608-4E0B-8F62-75FA9A6A0E2A}" type="pres">
      <dgm:prSet presAssocID="{A984B92C-010E-471D-9B65-6B35B7AC3A2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0A2CE6-1DF6-4B6F-BED1-F277175D45D9}" type="pres">
      <dgm:prSet presAssocID="{A984B92C-010E-471D-9B65-6B35B7AC3A2A}" presName="negativeSpace" presStyleCnt="0"/>
      <dgm:spPr/>
    </dgm:pt>
    <dgm:pt modelId="{2AFEF787-6852-4C7B-A2F9-E7096A85B664}" type="pres">
      <dgm:prSet presAssocID="{A984B92C-010E-471D-9B65-6B35B7AC3A2A}" presName="childText" presStyleLbl="conFgAcc1" presStyleIdx="1" presStyleCnt="4">
        <dgm:presLayoutVars>
          <dgm:bulletEnabled val="1"/>
        </dgm:presLayoutVars>
      </dgm:prSet>
      <dgm:spPr/>
    </dgm:pt>
    <dgm:pt modelId="{5C6E8C5F-4AF4-4E90-9766-B5846BC8DE34}" type="pres">
      <dgm:prSet presAssocID="{FDCA2602-CBFC-467C-895F-B23BD44DF303}" presName="spaceBetweenRectangles" presStyleCnt="0"/>
      <dgm:spPr/>
    </dgm:pt>
    <dgm:pt modelId="{DF59A70E-9E31-4AB7-B6AC-93942A46D58A}" type="pres">
      <dgm:prSet presAssocID="{1E606E7E-18E6-42B2-BFAF-E6F68240D2F9}" presName="parentLin" presStyleCnt="0"/>
      <dgm:spPr/>
    </dgm:pt>
    <dgm:pt modelId="{8C125358-8E25-4283-8763-F55107E55DE9}" type="pres">
      <dgm:prSet presAssocID="{1E606E7E-18E6-42B2-BFAF-E6F68240D2F9}" presName="parentLeftMargin" presStyleLbl="node1" presStyleIdx="1" presStyleCnt="4"/>
      <dgm:spPr/>
      <dgm:t>
        <a:bodyPr/>
        <a:lstStyle/>
        <a:p>
          <a:endParaRPr lang="pl-PL"/>
        </a:p>
      </dgm:t>
    </dgm:pt>
    <dgm:pt modelId="{D2BF605B-1052-4687-9502-A39D05CE3DF0}" type="pres">
      <dgm:prSet presAssocID="{1E606E7E-18E6-42B2-BFAF-E6F68240D2F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A6EA87-4267-46A6-A862-3819BEEBD17F}" type="pres">
      <dgm:prSet presAssocID="{1E606E7E-18E6-42B2-BFAF-E6F68240D2F9}" presName="negativeSpace" presStyleCnt="0"/>
      <dgm:spPr/>
    </dgm:pt>
    <dgm:pt modelId="{33F7B0EC-B827-44BA-B870-FC010869D663}" type="pres">
      <dgm:prSet presAssocID="{1E606E7E-18E6-42B2-BFAF-E6F68240D2F9}" presName="childText" presStyleLbl="conFgAcc1" presStyleIdx="2" presStyleCnt="4">
        <dgm:presLayoutVars>
          <dgm:bulletEnabled val="1"/>
        </dgm:presLayoutVars>
      </dgm:prSet>
      <dgm:spPr/>
    </dgm:pt>
    <dgm:pt modelId="{8DC27F8F-486F-452C-8FB0-7690A0ADA661}" type="pres">
      <dgm:prSet presAssocID="{5D914610-04EE-4CCA-A67D-326D255C98BD}" presName="spaceBetweenRectangles" presStyleCnt="0"/>
      <dgm:spPr/>
    </dgm:pt>
    <dgm:pt modelId="{64BC697A-754A-4DF3-BB00-5B067D2F06D0}" type="pres">
      <dgm:prSet presAssocID="{07B44A7D-5D87-4DEA-B28C-DAB72E2E0DE8}" presName="parentLin" presStyleCnt="0"/>
      <dgm:spPr/>
    </dgm:pt>
    <dgm:pt modelId="{88728F0C-AD0A-4FE8-94BC-41EE6B975F82}" type="pres">
      <dgm:prSet presAssocID="{07B44A7D-5D87-4DEA-B28C-DAB72E2E0DE8}" presName="parentLeftMargin" presStyleLbl="node1" presStyleIdx="2" presStyleCnt="4"/>
      <dgm:spPr/>
      <dgm:t>
        <a:bodyPr/>
        <a:lstStyle/>
        <a:p>
          <a:endParaRPr lang="pl-PL"/>
        </a:p>
      </dgm:t>
    </dgm:pt>
    <dgm:pt modelId="{F643CCD9-A708-464F-BF44-982B7439D7C5}" type="pres">
      <dgm:prSet presAssocID="{07B44A7D-5D87-4DEA-B28C-DAB72E2E0DE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9823E7-F8D8-4F66-A023-043686245353}" type="pres">
      <dgm:prSet presAssocID="{07B44A7D-5D87-4DEA-B28C-DAB72E2E0DE8}" presName="negativeSpace" presStyleCnt="0"/>
      <dgm:spPr/>
    </dgm:pt>
    <dgm:pt modelId="{71D2F8F2-F5D3-42CE-AF9A-57926A62B818}" type="pres">
      <dgm:prSet presAssocID="{07B44A7D-5D87-4DEA-B28C-DAB72E2E0DE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D45EA00-F08B-4822-BFED-0B0A0300283B}" srcId="{965349BE-AB9F-498D-89E1-7DC5653A6B89}" destId="{1E606E7E-18E6-42B2-BFAF-E6F68240D2F9}" srcOrd="2" destOrd="0" parTransId="{6A811DC0-E69A-4C84-93E4-33C6EFC842DE}" sibTransId="{5D914610-04EE-4CCA-A67D-326D255C98BD}"/>
    <dgm:cxn modelId="{891ED7D5-19A4-422E-A36B-5A4D90A02F2F}" type="presOf" srcId="{07B44A7D-5D87-4DEA-B28C-DAB72E2E0DE8}" destId="{F643CCD9-A708-464F-BF44-982B7439D7C5}" srcOrd="1" destOrd="0" presId="urn:microsoft.com/office/officeart/2005/8/layout/list1"/>
    <dgm:cxn modelId="{E8230744-F0F3-4DC5-A393-3B2EB3D9115C}" type="presOf" srcId="{A984B92C-010E-471D-9B65-6B35B7AC3A2A}" destId="{72747A66-3608-4E0B-8F62-75FA9A6A0E2A}" srcOrd="1" destOrd="0" presId="urn:microsoft.com/office/officeart/2005/8/layout/list1"/>
    <dgm:cxn modelId="{B66AB2F2-12DC-42C2-A556-0698F04F03FF}" type="presOf" srcId="{D339C6D3-6908-456D-ADE6-3FAEE7B2ECE1}" destId="{2C74C2F0-A1CE-4B51-A216-AAB2EAAD933F}" srcOrd="1" destOrd="0" presId="urn:microsoft.com/office/officeart/2005/8/layout/list1"/>
    <dgm:cxn modelId="{D7053870-63E1-4821-A2F6-A66AC52A4F08}" srcId="{965349BE-AB9F-498D-89E1-7DC5653A6B89}" destId="{D339C6D3-6908-456D-ADE6-3FAEE7B2ECE1}" srcOrd="0" destOrd="0" parTransId="{042C1180-5330-4727-8000-10F644E48F6E}" sibTransId="{CCB6127F-6F30-4ACD-A8BA-4EE1E8F7F537}"/>
    <dgm:cxn modelId="{ADB95F2C-109E-48C9-9410-82C4599BD4DE}" type="presOf" srcId="{1E606E7E-18E6-42B2-BFAF-E6F68240D2F9}" destId="{8C125358-8E25-4283-8763-F55107E55DE9}" srcOrd="0" destOrd="0" presId="urn:microsoft.com/office/officeart/2005/8/layout/list1"/>
    <dgm:cxn modelId="{FA82A171-BB1D-480B-A39B-2D69CE0434A2}" type="presOf" srcId="{1E606E7E-18E6-42B2-BFAF-E6F68240D2F9}" destId="{D2BF605B-1052-4687-9502-A39D05CE3DF0}" srcOrd="1" destOrd="0" presId="urn:microsoft.com/office/officeart/2005/8/layout/list1"/>
    <dgm:cxn modelId="{999919B3-7F90-44E1-9203-07196A8698BA}" type="presOf" srcId="{A984B92C-010E-471D-9B65-6B35B7AC3A2A}" destId="{36432A80-7F8D-4728-884F-6B5DD8EF1CD7}" srcOrd="0" destOrd="0" presId="urn:microsoft.com/office/officeart/2005/8/layout/list1"/>
    <dgm:cxn modelId="{70F35555-263D-4033-8607-C23FD5875095}" type="presOf" srcId="{07B44A7D-5D87-4DEA-B28C-DAB72E2E0DE8}" destId="{88728F0C-AD0A-4FE8-94BC-41EE6B975F82}" srcOrd="0" destOrd="0" presId="urn:microsoft.com/office/officeart/2005/8/layout/list1"/>
    <dgm:cxn modelId="{7DCC4896-FE9F-4A91-8D33-C2592087DCA3}" srcId="{965349BE-AB9F-498D-89E1-7DC5653A6B89}" destId="{A984B92C-010E-471D-9B65-6B35B7AC3A2A}" srcOrd="1" destOrd="0" parTransId="{08A75507-C1EA-4F00-82B9-90AB059345BA}" sibTransId="{FDCA2602-CBFC-467C-895F-B23BD44DF303}"/>
    <dgm:cxn modelId="{2FDF750E-752E-4BC8-80D0-575A5197507C}" srcId="{965349BE-AB9F-498D-89E1-7DC5653A6B89}" destId="{07B44A7D-5D87-4DEA-B28C-DAB72E2E0DE8}" srcOrd="3" destOrd="0" parTransId="{12FB63C4-FB1E-443B-9F75-88018259AA41}" sibTransId="{C4CD1724-E542-4991-85E1-10811E68DFC0}"/>
    <dgm:cxn modelId="{560720A1-7AA8-4957-A04A-F8A5E350C752}" type="presOf" srcId="{965349BE-AB9F-498D-89E1-7DC5653A6B89}" destId="{E05D23E1-27D3-4900-BE0D-89E64C9FD540}" srcOrd="0" destOrd="0" presId="urn:microsoft.com/office/officeart/2005/8/layout/list1"/>
    <dgm:cxn modelId="{E483405D-3FC6-4E71-B69F-D9FF5BC5EBC8}" type="presOf" srcId="{D339C6D3-6908-456D-ADE6-3FAEE7B2ECE1}" destId="{339BA302-768E-461C-BE53-A04AF3A7AD76}" srcOrd="0" destOrd="0" presId="urn:microsoft.com/office/officeart/2005/8/layout/list1"/>
    <dgm:cxn modelId="{FE7ABFBF-4E1B-4546-9E18-435A39191999}" type="presParOf" srcId="{E05D23E1-27D3-4900-BE0D-89E64C9FD540}" destId="{C3D7FF05-CB7D-4AC8-A3B2-A3D9F0F20E90}" srcOrd="0" destOrd="0" presId="urn:microsoft.com/office/officeart/2005/8/layout/list1"/>
    <dgm:cxn modelId="{73FE451D-B517-4EAD-82CD-5F6D2BF30DD4}" type="presParOf" srcId="{C3D7FF05-CB7D-4AC8-A3B2-A3D9F0F20E90}" destId="{339BA302-768E-461C-BE53-A04AF3A7AD76}" srcOrd="0" destOrd="0" presId="urn:microsoft.com/office/officeart/2005/8/layout/list1"/>
    <dgm:cxn modelId="{EDBEAA05-7541-4499-9D0B-AE8D7584B232}" type="presParOf" srcId="{C3D7FF05-CB7D-4AC8-A3B2-A3D9F0F20E90}" destId="{2C74C2F0-A1CE-4B51-A216-AAB2EAAD933F}" srcOrd="1" destOrd="0" presId="urn:microsoft.com/office/officeart/2005/8/layout/list1"/>
    <dgm:cxn modelId="{14A41A2A-9412-4471-ACAD-4FDB55298FE0}" type="presParOf" srcId="{E05D23E1-27D3-4900-BE0D-89E64C9FD540}" destId="{77F7AE56-F985-4AFE-AA26-4111AD626A21}" srcOrd="1" destOrd="0" presId="urn:microsoft.com/office/officeart/2005/8/layout/list1"/>
    <dgm:cxn modelId="{F4828329-D349-4CBF-876D-74B8669D0CB3}" type="presParOf" srcId="{E05D23E1-27D3-4900-BE0D-89E64C9FD540}" destId="{7509D60A-6FEE-4262-A59D-AA4DA35AA65B}" srcOrd="2" destOrd="0" presId="urn:microsoft.com/office/officeart/2005/8/layout/list1"/>
    <dgm:cxn modelId="{4DC065BE-7CA3-4AD9-AD4D-A142C664D1C6}" type="presParOf" srcId="{E05D23E1-27D3-4900-BE0D-89E64C9FD540}" destId="{C424400C-C88D-4359-A48D-626851E30EEA}" srcOrd="3" destOrd="0" presId="urn:microsoft.com/office/officeart/2005/8/layout/list1"/>
    <dgm:cxn modelId="{06D06D01-E7A0-4877-84DE-447E32F0FC2D}" type="presParOf" srcId="{E05D23E1-27D3-4900-BE0D-89E64C9FD540}" destId="{EA51FD61-0EF0-4CBE-9170-86AC0989984E}" srcOrd="4" destOrd="0" presId="urn:microsoft.com/office/officeart/2005/8/layout/list1"/>
    <dgm:cxn modelId="{662C384D-55DC-4A04-97A3-EDC8F7FD24FA}" type="presParOf" srcId="{EA51FD61-0EF0-4CBE-9170-86AC0989984E}" destId="{36432A80-7F8D-4728-884F-6B5DD8EF1CD7}" srcOrd="0" destOrd="0" presId="urn:microsoft.com/office/officeart/2005/8/layout/list1"/>
    <dgm:cxn modelId="{D73E6839-F15A-4133-9A34-D1B67E7A5995}" type="presParOf" srcId="{EA51FD61-0EF0-4CBE-9170-86AC0989984E}" destId="{72747A66-3608-4E0B-8F62-75FA9A6A0E2A}" srcOrd="1" destOrd="0" presId="urn:microsoft.com/office/officeart/2005/8/layout/list1"/>
    <dgm:cxn modelId="{3D34861B-FA74-4C5C-B214-83C229F5BAFC}" type="presParOf" srcId="{E05D23E1-27D3-4900-BE0D-89E64C9FD540}" destId="{1B0A2CE6-1DF6-4B6F-BED1-F277175D45D9}" srcOrd="5" destOrd="0" presId="urn:microsoft.com/office/officeart/2005/8/layout/list1"/>
    <dgm:cxn modelId="{5B83763E-4A72-46B1-82F4-0583BDA12A23}" type="presParOf" srcId="{E05D23E1-27D3-4900-BE0D-89E64C9FD540}" destId="{2AFEF787-6852-4C7B-A2F9-E7096A85B664}" srcOrd="6" destOrd="0" presId="urn:microsoft.com/office/officeart/2005/8/layout/list1"/>
    <dgm:cxn modelId="{45CC725D-36D2-4206-85EA-C5F2F06D1EC4}" type="presParOf" srcId="{E05D23E1-27D3-4900-BE0D-89E64C9FD540}" destId="{5C6E8C5F-4AF4-4E90-9766-B5846BC8DE34}" srcOrd="7" destOrd="0" presId="urn:microsoft.com/office/officeart/2005/8/layout/list1"/>
    <dgm:cxn modelId="{C74D984D-7B54-4026-B5CF-5A6991C7FB24}" type="presParOf" srcId="{E05D23E1-27D3-4900-BE0D-89E64C9FD540}" destId="{DF59A70E-9E31-4AB7-B6AC-93942A46D58A}" srcOrd="8" destOrd="0" presId="urn:microsoft.com/office/officeart/2005/8/layout/list1"/>
    <dgm:cxn modelId="{397407EF-648A-49BF-A1EB-DB7A48FE24F8}" type="presParOf" srcId="{DF59A70E-9E31-4AB7-B6AC-93942A46D58A}" destId="{8C125358-8E25-4283-8763-F55107E55DE9}" srcOrd="0" destOrd="0" presId="urn:microsoft.com/office/officeart/2005/8/layout/list1"/>
    <dgm:cxn modelId="{8E10BEBD-423D-4D6B-8AD5-A3F9DCDFA15F}" type="presParOf" srcId="{DF59A70E-9E31-4AB7-B6AC-93942A46D58A}" destId="{D2BF605B-1052-4687-9502-A39D05CE3DF0}" srcOrd="1" destOrd="0" presId="urn:microsoft.com/office/officeart/2005/8/layout/list1"/>
    <dgm:cxn modelId="{16014A7F-E910-4F8A-9AB9-E75955B59585}" type="presParOf" srcId="{E05D23E1-27D3-4900-BE0D-89E64C9FD540}" destId="{EAA6EA87-4267-46A6-A862-3819BEEBD17F}" srcOrd="9" destOrd="0" presId="urn:microsoft.com/office/officeart/2005/8/layout/list1"/>
    <dgm:cxn modelId="{8F6ECB82-C7E0-4DC4-9ECE-9425A5AE4997}" type="presParOf" srcId="{E05D23E1-27D3-4900-BE0D-89E64C9FD540}" destId="{33F7B0EC-B827-44BA-B870-FC010869D663}" srcOrd="10" destOrd="0" presId="urn:microsoft.com/office/officeart/2005/8/layout/list1"/>
    <dgm:cxn modelId="{130A294C-348D-4888-AECF-41AA8D2B1AD8}" type="presParOf" srcId="{E05D23E1-27D3-4900-BE0D-89E64C9FD540}" destId="{8DC27F8F-486F-452C-8FB0-7690A0ADA661}" srcOrd="11" destOrd="0" presId="urn:microsoft.com/office/officeart/2005/8/layout/list1"/>
    <dgm:cxn modelId="{0586AE91-82BD-4DF1-9DC0-22552B9BC91D}" type="presParOf" srcId="{E05D23E1-27D3-4900-BE0D-89E64C9FD540}" destId="{64BC697A-754A-4DF3-BB00-5B067D2F06D0}" srcOrd="12" destOrd="0" presId="urn:microsoft.com/office/officeart/2005/8/layout/list1"/>
    <dgm:cxn modelId="{3AD4FB54-37E2-4C06-B613-ADF31963B7B5}" type="presParOf" srcId="{64BC697A-754A-4DF3-BB00-5B067D2F06D0}" destId="{88728F0C-AD0A-4FE8-94BC-41EE6B975F82}" srcOrd="0" destOrd="0" presId="urn:microsoft.com/office/officeart/2005/8/layout/list1"/>
    <dgm:cxn modelId="{21E53DF6-C357-404D-9EBD-BCEEDA645F85}" type="presParOf" srcId="{64BC697A-754A-4DF3-BB00-5B067D2F06D0}" destId="{F643CCD9-A708-464F-BF44-982B7439D7C5}" srcOrd="1" destOrd="0" presId="urn:microsoft.com/office/officeart/2005/8/layout/list1"/>
    <dgm:cxn modelId="{9FC3B7C4-4EC2-4A64-9606-8DC429B984C1}" type="presParOf" srcId="{E05D23E1-27D3-4900-BE0D-89E64C9FD540}" destId="{D29823E7-F8D8-4F66-A023-043686245353}" srcOrd="13" destOrd="0" presId="urn:microsoft.com/office/officeart/2005/8/layout/list1"/>
    <dgm:cxn modelId="{F865FAAD-3206-4801-8957-706882469387}" type="presParOf" srcId="{E05D23E1-27D3-4900-BE0D-89E64C9FD540}" destId="{71D2F8F2-F5D3-42CE-AF9A-57926A62B81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829076-3AC8-41C4-8000-510DEAF309E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972D47A-BBC4-46F2-BF3E-4ED21C7B5DB2}">
      <dgm:prSet/>
      <dgm:spPr/>
      <dgm:t>
        <a:bodyPr/>
        <a:lstStyle/>
        <a:p>
          <a:r>
            <a:rPr lang="pl-PL" dirty="0" smtClean="0"/>
            <a:t>T.13.- Planowanie i realizacja imprez i usług turystycznych – klasa III</a:t>
          </a:r>
          <a:br>
            <a:rPr lang="pl-PL" dirty="0" smtClean="0"/>
          </a:br>
          <a:endParaRPr lang="pl-PL" dirty="0" smtClean="0"/>
        </a:p>
      </dgm:t>
    </dgm:pt>
    <dgm:pt modelId="{1AEF5873-6E7F-4FAB-8E35-A3E6E6B18E6C}" type="parTrans" cxnId="{BF1A736D-FDC4-46E8-80B5-5C5CC0A472C8}">
      <dgm:prSet/>
      <dgm:spPr/>
      <dgm:t>
        <a:bodyPr/>
        <a:lstStyle/>
        <a:p>
          <a:endParaRPr lang="pl-PL"/>
        </a:p>
      </dgm:t>
    </dgm:pt>
    <dgm:pt modelId="{099AC932-FDEC-4A62-8060-BD765E1691EE}" type="sibTrans" cxnId="{BF1A736D-FDC4-46E8-80B5-5C5CC0A472C8}">
      <dgm:prSet/>
      <dgm:spPr/>
      <dgm:t>
        <a:bodyPr/>
        <a:lstStyle/>
        <a:p>
          <a:endParaRPr lang="pl-PL"/>
        </a:p>
      </dgm:t>
    </dgm:pt>
    <dgm:pt modelId="{399C970B-28C5-4A03-91E1-4F39D5804B56}">
      <dgm:prSet/>
      <dgm:spPr/>
      <dgm:t>
        <a:bodyPr/>
        <a:lstStyle/>
        <a:p>
          <a:r>
            <a:rPr lang="pl-PL" dirty="0" smtClean="0"/>
            <a:t>T.14. - Prowadzenie informacji turystycznej oraz sprzedaż usług turystycznych – klasa IV</a:t>
          </a:r>
          <a:endParaRPr lang="pl-PL" dirty="0"/>
        </a:p>
      </dgm:t>
    </dgm:pt>
    <dgm:pt modelId="{CE485491-F4DE-4E6F-8453-EC572ED29EE1}" type="parTrans" cxnId="{00308146-402C-42C7-AE3C-1F83CE011E85}">
      <dgm:prSet/>
      <dgm:spPr/>
      <dgm:t>
        <a:bodyPr/>
        <a:lstStyle/>
        <a:p>
          <a:endParaRPr lang="pl-PL"/>
        </a:p>
      </dgm:t>
    </dgm:pt>
    <dgm:pt modelId="{CFC5599E-A7E3-491B-9D77-2FE219FDE16A}" type="sibTrans" cxnId="{00308146-402C-42C7-AE3C-1F83CE011E85}">
      <dgm:prSet/>
      <dgm:spPr/>
      <dgm:t>
        <a:bodyPr/>
        <a:lstStyle/>
        <a:p>
          <a:endParaRPr lang="pl-PL"/>
        </a:p>
      </dgm:t>
    </dgm:pt>
    <dgm:pt modelId="{7474FF04-2480-4B1F-AE4C-48315ACCED91}" type="pres">
      <dgm:prSet presAssocID="{28829076-3AC8-41C4-8000-510DEAF309E6}" presName="linearFlow" presStyleCnt="0">
        <dgm:presLayoutVars>
          <dgm:dir/>
          <dgm:resizeHandles val="exact"/>
        </dgm:presLayoutVars>
      </dgm:prSet>
      <dgm:spPr/>
    </dgm:pt>
    <dgm:pt modelId="{CD56D4B6-2268-4DC8-9A64-B2A0B7A2887C}" type="pres">
      <dgm:prSet presAssocID="{2972D47A-BBC4-46F2-BF3E-4ED21C7B5DB2}" presName="composite" presStyleCnt="0"/>
      <dgm:spPr/>
    </dgm:pt>
    <dgm:pt modelId="{3EE971CA-F4B2-4C6D-8D76-172A49E6CC65}" type="pres">
      <dgm:prSet presAssocID="{2972D47A-BBC4-46F2-BF3E-4ED21C7B5DB2}" presName="imgShp" presStyleLbl="fgImgPlace1" presStyleIdx="0" presStyleCnt="2" custLinFactNeighborX="-45448" custLinFactNeighborY="429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C5815DA-95B4-4DE7-B37A-4D87928426EF}" type="pres">
      <dgm:prSet presAssocID="{2972D47A-BBC4-46F2-BF3E-4ED21C7B5DB2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23B1BF-00E0-4580-9CAF-4C71905A5A09}" type="pres">
      <dgm:prSet presAssocID="{099AC932-FDEC-4A62-8060-BD765E1691EE}" presName="spacing" presStyleCnt="0"/>
      <dgm:spPr/>
    </dgm:pt>
    <dgm:pt modelId="{C1F8F136-FF4B-4D14-8E0A-EFC002386C32}" type="pres">
      <dgm:prSet presAssocID="{399C970B-28C5-4A03-91E1-4F39D5804B56}" presName="composite" presStyleCnt="0"/>
      <dgm:spPr/>
    </dgm:pt>
    <dgm:pt modelId="{0B1F447D-D3A6-433D-9195-7A489C2A885E}" type="pres">
      <dgm:prSet presAssocID="{399C970B-28C5-4A03-91E1-4F39D5804B56}" presName="imgShp" presStyleLbl="fgImgPlace1" presStyleIdx="1" presStyleCnt="2" custLinFactNeighborX="-45219" custLinFactNeighborY="8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000" r="-65000"/>
          </a:stretch>
        </a:blipFill>
      </dgm:spPr>
    </dgm:pt>
    <dgm:pt modelId="{55E657D5-790D-471D-9960-15EB10303741}" type="pres">
      <dgm:prSet presAssocID="{399C970B-28C5-4A03-91E1-4F39D5804B56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F1A736D-FDC4-46E8-80B5-5C5CC0A472C8}" srcId="{28829076-3AC8-41C4-8000-510DEAF309E6}" destId="{2972D47A-BBC4-46F2-BF3E-4ED21C7B5DB2}" srcOrd="0" destOrd="0" parTransId="{1AEF5873-6E7F-4FAB-8E35-A3E6E6B18E6C}" sibTransId="{099AC932-FDEC-4A62-8060-BD765E1691EE}"/>
    <dgm:cxn modelId="{788BF6CF-3E17-49A7-9A4C-0EB618D062B6}" type="presOf" srcId="{399C970B-28C5-4A03-91E1-4F39D5804B56}" destId="{55E657D5-790D-471D-9960-15EB10303741}" srcOrd="0" destOrd="0" presId="urn:microsoft.com/office/officeart/2005/8/layout/vList3"/>
    <dgm:cxn modelId="{2CF7C592-82DE-4F3E-9139-53BC59FCB18C}" type="presOf" srcId="{2972D47A-BBC4-46F2-BF3E-4ED21C7B5DB2}" destId="{5C5815DA-95B4-4DE7-B37A-4D87928426EF}" srcOrd="0" destOrd="0" presId="urn:microsoft.com/office/officeart/2005/8/layout/vList3"/>
    <dgm:cxn modelId="{00308146-402C-42C7-AE3C-1F83CE011E85}" srcId="{28829076-3AC8-41C4-8000-510DEAF309E6}" destId="{399C970B-28C5-4A03-91E1-4F39D5804B56}" srcOrd="1" destOrd="0" parTransId="{CE485491-F4DE-4E6F-8453-EC572ED29EE1}" sibTransId="{CFC5599E-A7E3-491B-9D77-2FE219FDE16A}"/>
    <dgm:cxn modelId="{4E452F50-73AC-4B1D-B15D-39A24D24AB97}" type="presOf" srcId="{28829076-3AC8-41C4-8000-510DEAF309E6}" destId="{7474FF04-2480-4B1F-AE4C-48315ACCED91}" srcOrd="0" destOrd="0" presId="urn:microsoft.com/office/officeart/2005/8/layout/vList3"/>
    <dgm:cxn modelId="{BE572C2F-FD06-4BDF-84FA-2904BE49D501}" type="presParOf" srcId="{7474FF04-2480-4B1F-AE4C-48315ACCED91}" destId="{CD56D4B6-2268-4DC8-9A64-B2A0B7A2887C}" srcOrd="0" destOrd="0" presId="urn:microsoft.com/office/officeart/2005/8/layout/vList3"/>
    <dgm:cxn modelId="{DF1FB1A4-5EC4-4A7F-81D3-AFFD3333436B}" type="presParOf" srcId="{CD56D4B6-2268-4DC8-9A64-B2A0B7A2887C}" destId="{3EE971CA-F4B2-4C6D-8D76-172A49E6CC65}" srcOrd="0" destOrd="0" presId="urn:microsoft.com/office/officeart/2005/8/layout/vList3"/>
    <dgm:cxn modelId="{A6A69137-8C27-4721-9A19-4752CE8ED252}" type="presParOf" srcId="{CD56D4B6-2268-4DC8-9A64-B2A0B7A2887C}" destId="{5C5815DA-95B4-4DE7-B37A-4D87928426EF}" srcOrd="1" destOrd="0" presId="urn:microsoft.com/office/officeart/2005/8/layout/vList3"/>
    <dgm:cxn modelId="{04B09A1E-9845-49EB-BA2D-9A9352C38E1A}" type="presParOf" srcId="{7474FF04-2480-4B1F-AE4C-48315ACCED91}" destId="{6323B1BF-00E0-4580-9CAF-4C71905A5A09}" srcOrd="1" destOrd="0" presId="urn:microsoft.com/office/officeart/2005/8/layout/vList3"/>
    <dgm:cxn modelId="{F1FC5682-F4D9-4458-B65D-59B896EAF234}" type="presParOf" srcId="{7474FF04-2480-4B1F-AE4C-48315ACCED91}" destId="{C1F8F136-FF4B-4D14-8E0A-EFC002386C32}" srcOrd="2" destOrd="0" presId="urn:microsoft.com/office/officeart/2005/8/layout/vList3"/>
    <dgm:cxn modelId="{49B8A607-7C3B-4F68-AE9B-BEC3B665882E}" type="presParOf" srcId="{C1F8F136-FF4B-4D14-8E0A-EFC002386C32}" destId="{0B1F447D-D3A6-433D-9195-7A489C2A885E}" srcOrd="0" destOrd="0" presId="urn:microsoft.com/office/officeart/2005/8/layout/vList3"/>
    <dgm:cxn modelId="{70748909-7465-45A8-AD7D-2F32FF7D0C5C}" type="presParOf" srcId="{C1F8F136-FF4B-4D14-8E0A-EFC002386C32}" destId="{55E657D5-790D-471D-9960-15EB103037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2A7A6C-DBF1-40B8-BC92-5A2C211CA2C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B1A8DC-4897-4AF1-992B-E3F2CC9E9BF3}">
      <dgm:prSet custT="1"/>
      <dgm:spPr/>
      <dgm:t>
        <a:bodyPr/>
        <a:lstStyle/>
        <a:p>
          <a:r>
            <a:rPr lang="pl-PL" sz="2400" dirty="0" smtClean="0"/>
            <a:t>podstawy hotelarstwa</a:t>
          </a:r>
          <a:endParaRPr lang="pl-PL" sz="2400" dirty="0"/>
        </a:p>
      </dgm:t>
    </dgm:pt>
    <dgm:pt modelId="{B02D30AD-ABC3-4E29-98CD-AE274F429858}" type="parTrans" cxnId="{6CBE0CFD-E76D-4C07-992F-F9CD5CED0D73}">
      <dgm:prSet/>
      <dgm:spPr/>
      <dgm:t>
        <a:bodyPr/>
        <a:lstStyle/>
        <a:p>
          <a:endParaRPr lang="pl-PL"/>
        </a:p>
      </dgm:t>
    </dgm:pt>
    <dgm:pt modelId="{D715CA3D-FFCF-421D-8C77-C1DD19F98ADC}" type="sibTrans" cxnId="{6CBE0CFD-E76D-4C07-992F-F9CD5CED0D73}">
      <dgm:prSet/>
      <dgm:spPr/>
      <dgm:t>
        <a:bodyPr/>
        <a:lstStyle/>
        <a:p>
          <a:endParaRPr lang="pl-PL"/>
        </a:p>
      </dgm:t>
    </dgm:pt>
    <dgm:pt modelId="{26163AF2-E081-4B5C-A145-FEAF4D9489EB}">
      <dgm:prSet custT="1"/>
      <dgm:spPr/>
      <dgm:t>
        <a:bodyPr/>
        <a:lstStyle/>
        <a:p>
          <a:r>
            <a:rPr lang="pl-PL" sz="2000" dirty="0" smtClean="0"/>
            <a:t>planowanie i realizacja usług w recepcji</a:t>
          </a:r>
          <a:endParaRPr lang="pl-PL" sz="2000" dirty="0"/>
        </a:p>
      </dgm:t>
    </dgm:pt>
    <dgm:pt modelId="{2B52CC29-B779-47EB-9798-FC63951242A1}" type="parTrans" cxnId="{14A4616A-42D3-4F7D-8D22-1EB5AE4E8A22}">
      <dgm:prSet/>
      <dgm:spPr/>
      <dgm:t>
        <a:bodyPr/>
        <a:lstStyle/>
        <a:p>
          <a:endParaRPr lang="pl-PL"/>
        </a:p>
      </dgm:t>
    </dgm:pt>
    <dgm:pt modelId="{C4A91E35-C11F-4488-ADD8-939A6EDA2AD3}" type="sibTrans" cxnId="{14A4616A-42D3-4F7D-8D22-1EB5AE4E8A22}">
      <dgm:prSet/>
      <dgm:spPr/>
      <dgm:t>
        <a:bodyPr/>
        <a:lstStyle/>
        <a:p>
          <a:endParaRPr lang="pl-PL"/>
        </a:p>
      </dgm:t>
    </dgm:pt>
    <dgm:pt modelId="{A492E28D-EF54-4534-8766-12388EE4FC06}">
      <dgm:prSet custT="1"/>
      <dgm:spPr/>
      <dgm:t>
        <a:bodyPr/>
        <a:lstStyle/>
        <a:p>
          <a:r>
            <a:rPr lang="pl-PL" sz="2000" dirty="0" smtClean="0"/>
            <a:t>obsługa </a:t>
          </a:r>
          <a:r>
            <a:rPr lang="pl-PL" sz="2400" dirty="0" smtClean="0"/>
            <a:t>konsumenta</a:t>
          </a:r>
          <a:endParaRPr lang="pl-PL" sz="2400" dirty="0"/>
        </a:p>
      </dgm:t>
    </dgm:pt>
    <dgm:pt modelId="{26D39847-3214-49DF-8014-40A0FDA28995}" type="parTrans" cxnId="{FB844E6B-7DA8-446D-8A67-8E71CA1888E5}">
      <dgm:prSet/>
      <dgm:spPr/>
      <dgm:t>
        <a:bodyPr/>
        <a:lstStyle/>
        <a:p>
          <a:endParaRPr lang="pl-PL"/>
        </a:p>
      </dgm:t>
    </dgm:pt>
    <dgm:pt modelId="{A35B5F9B-3F54-407F-B796-0AF5EDBA7E12}" type="sibTrans" cxnId="{FB844E6B-7DA8-446D-8A67-8E71CA1888E5}">
      <dgm:prSet/>
      <dgm:spPr/>
      <dgm:t>
        <a:bodyPr/>
        <a:lstStyle/>
        <a:p>
          <a:endParaRPr lang="pl-PL"/>
        </a:p>
      </dgm:t>
    </dgm:pt>
    <dgm:pt modelId="{415D9C7E-47ED-4C8B-883E-B6578921E60B}">
      <dgm:prSet custT="1"/>
      <dgm:spPr/>
      <dgm:t>
        <a:bodyPr/>
        <a:lstStyle/>
        <a:p>
          <a:r>
            <a:rPr lang="pl-PL" sz="2000" dirty="0" smtClean="0"/>
            <a:t>marketing usług hotelarskich</a:t>
          </a:r>
          <a:endParaRPr lang="pl-PL" sz="2000" dirty="0"/>
        </a:p>
      </dgm:t>
    </dgm:pt>
    <dgm:pt modelId="{5F05D804-2915-4F3F-8212-85FD86A723AB}" type="parTrans" cxnId="{0C4B6A73-1B44-4591-B1B5-4AE17AFAF3F6}">
      <dgm:prSet/>
      <dgm:spPr/>
      <dgm:t>
        <a:bodyPr/>
        <a:lstStyle/>
        <a:p>
          <a:endParaRPr lang="pl-PL"/>
        </a:p>
      </dgm:t>
    </dgm:pt>
    <dgm:pt modelId="{E03CA345-831E-4A00-811C-E770F5839F02}" type="sibTrans" cxnId="{0C4B6A73-1B44-4591-B1B5-4AE17AFAF3F6}">
      <dgm:prSet/>
      <dgm:spPr/>
      <dgm:t>
        <a:bodyPr/>
        <a:lstStyle/>
        <a:p>
          <a:endParaRPr lang="pl-PL"/>
        </a:p>
      </dgm:t>
    </dgm:pt>
    <dgm:pt modelId="{3E9CF61B-DAEE-4D67-B1EF-E6370AC760C0}">
      <dgm:prSet custT="1"/>
      <dgm:spPr/>
      <dgm:t>
        <a:bodyPr/>
        <a:lstStyle/>
        <a:p>
          <a:r>
            <a:rPr lang="pl-PL" sz="2400" dirty="0" smtClean="0"/>
            <a:t>Pracownia hotelarska</a:t>
          </a:r>
          <a:endParaRPr lang="pl-PL" sz="2400" dirty="0"/>
        </a:p>
      </dgm:t>
    </dgm:pt>
    <dgm:pt modelId="{E285130F-B02E-43E1-B116-B9FE1B7E9B65}" type="parTrans" cxnId="{4E733371-0072-4C4B-9227-EDAF351CFEB5}">
      <dgm:prSet/>
      <dgm:spPr/>
      <dgm:t>
        <a:bodyPr/>
        <a:lstStyle/>
        <a:p>
          <a:endParaRPr lang="pl-PL"/>
        </a:p>
      </dgm:t>
    </dgm:pt>
    <dgm:pt modelId="{6022517A-B2F7-4F40-96DF-6CD868E64EEF}" type="sibTrans" cxnId="{4E733371-0072-4C4B-9227-EDAF351CFEB5}">
      <dgm:prSet/>
      <dgm:spPr/>
      <dgm:t>
        <a:bodyPr/>
        <a:lstStyle/>
        <a:p>
          <a:endParaRPr lang="pl-PL"/>
        </a:p>
      </dgm:t>
    </dgm:pt>
    <dgm:pt modelId="{B9D08B5A-7351-463B-BB99-05BC17B1BC9C}">
      <dgm:prSet custT="1"/>
      <dgm:spPr/>
      <dgm:t>
        <a:bodyPr/>
        <a:lstStyle/>
        <a:p>
          <a:r>
            <a:rPr lang="pl-PL" sz="1800" dirty="0" smtClean="0"/>
            <a:t>Podstawy działalności przedsiębiorstwa hotelarskiego</a:t>
          </a:r>
          <a:endParaRPr lang="pl-PL" sz="1800" dirty="0"/>
        </a:p>
      </dgm:t>
    </dgm:pt>
    <dgm:pt modelId="{5AF63213-8CE7-4217-96EE-8450D97C24CE}" type="parTrans" cxnId="{984A2CA5-629A-4A92-BBE3-1654B03E464B}">
      <dgm:prSet/>
      <dgm:spPr/>
      <dgm:t>
        <a:bodyPr/>
        <a:lstStyle/>
        <a:p>
          <a:endParaRPr lang="pl-PL"/>
        </a:p>
      </dgm:t>
    </dgm:pt>
    <dgm:pt modelId="{F635C018-7777-4B13-B739-26A0B38960C9}" type="sibTrans" cxnId="{984A2CA5-629A-4A92-BBE3-1654B03E464B}">
      <dgm:prSet/>
      <dgm:spPr/>
      <dgm:t>
        <a:bodyPr/>
        <a:lstStyle/>
        <a:p>
          <a:endParaRPr lang="pl-PL"/>
        </a:p>
      </dgm:t>
    </dgm:pt>
    <dgm:pt modelId="{6E12E91E-0769-4801-B087-27E7E18A9016}" type="pres">
      <dgm:prSet presAssocID="{322A7A6C-DBF1-40B8-BC92-5A2C211CA2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D55E3D8-E4BE-40E9-BB58-DBB60AF770ED}" type="pres">
      <dgm:prSet presAssocID="{322A7A6C-DBF1-40B8-BC92-5A2C211CA2C1}" presName="cycle" presStyleCnt="0"/>
      <dgm:spPr/>
    </dgm:pt>
    <dgm:pt modelId="{78096407-16A5-479B-8319-0E2F4690F351}" type="pres">
      <dgm:prSet presAssocID="{A492E28D-EF54-4534-8766-12388EE4FC06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0CA3D60-DC48-4970-B9E5-43455AB3635C}" type="pres">
      <dgm:prSet presAssocID="{A35B5F9B-3F54-407F-B796-0AF5EDBA7E12}" presName="sibTransFirstNode" presStyleLbl="bgShp" presStyleIdx="0" presStyleCnt="1"/>
      <dgm:spPr/>
      <dgm:t>
        <a:bodyPr/>
        <a:lstStyle/>
        <a:p>
          <a:endParaRPr lang="pl-PL"/>
        </a:p>
      </dgm:t>
    </dgm:pt>
    <dgm:pt modelId="{5705F6F1-DE7F-42EA-97A4-B419A75EFD08}" type="pres">
      <dgm:prSet presAssocID="{06B1A8DC-4897-4AF1-992B-E3F2CC9E9BF3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6CDE76-2CDE-44B9-94DC-598724DE63E6}" type="pres">
      <dgm:prSet presAssocID="{26163AF2-E081-4B5C-A145-FEAF4D9489EB}" presName="nodeFollowingNodes" presStyleLbl="node1" presStyleIdx="2" presStyleCnt="6" custScaleX="111153" custScaleY="144144" custRadScaleRad="100253" custRadScaleInc="-206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CC3630-E16C-4539-9407-642CF39C8209}" type="pres">
      <dgm:prSet presAssocID="{B9D08B5A-7351-463B-BB99-05BC17B1BC9C}" presName="nodeFollowingNodes" presStyleLbl="node1" presStyleIdx="3" presStyleCnt="6" custScaleX="119670" custScaleY="125805" custRadScaleRad="101748" custRadScaleInc="-611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8ECA70-B5BC-49CC-99F2-5E3D621F532F}" type="pres">
      <dgm:prSet presAssocID="{3E9CF61B-DAEE-4D67-B1EF-E6370AC760C0}" presName="nodeFollowingNodes" presStyleLbl="node1" presStyleIdx="4" presStyleCnt="6" custScaleX="112009" custScaleY="134712" custRadScaleRad="89908" custRadScaleInc="179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B7804A-B14A-4C36-A128-AFCA4032EEF2}" type="pres">
      <dgm:prSet presAssocID="{415D9C7E-47ED-4C8B-883E-B6578921E60B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1EDFE7F-52A5-46B4-A591-3C735DF95A0B}" type="presOf" srcId="{26163AF2-E081-4B5C-A145-FEAF4D9489EB}" destId="{606CDE76-2CDE-44B9-94DC-598724DE63E6}" srcOrd="0" destOrd="0" presId="urn:microsoft.com/office/officeart/2005/8/layout/cycle3"/>
    <dgm:cxn modelId="{8AC137C3-B702-48A9-BCBB-27069A034E95}" type="presOf" srcId="{322A7A6C-DBF1-40B8-BC92-5A2C211CA2C1}" destId="{6E12E91E-0769-4801-B087-27E7E18A9016}" srcOrd="0" destOrd="0" presId="urn:microsoft.com/office/officeart/2005/8/layout/cycle3"/>
    <dgm:cxn modelId="{984A2CA5-629A-4A92-BBE3-1654B03E464B}" srcId="{322A7A6C-DBF1-40B8-BC92-5A2C211CA2C1}" destId="{B9D08B5A-7351-463B-BB99-05BC17B1BC9C}" srcOrd="3" destOrd="0" parTransId="{5AF63213-8CE7-4217-96EE-8450D97C24CE}" sibTransId="{F635C018-7777-4B13-B739-26A0B38960C9}"/>
    <dgm:cxn modelId="{D9889EC1-E865-489A-BB5F-823F0E6E3E12}" type="presOf" srcId="{06B1A8DC-4897-4AF1-992B-E3F2CC9E9BF3}" destId="{5705F6F1-DE7F-42EA-97A4-B419A75EFD08}" srcOrd="0" destOrd="0" presId="urn:microsoft.com/office/officeart/2005/8/layout/cycle3"/>
    <dgm:cxn modelId="{7097B6C9-D3E3-4DDA-B500-56DCB41056AE}" type="presOf" srcId="{415D9C7E-47ED-4C8B-883E-B6578921E60B}" destId="{BFB7804A-B14A-4C36-A128-AFCA4032EEF2}" srcOrd="0" destOrd="0" presId="urn:microsoft.com/office/officeart/2005/8/layout/cycle3"/>
    <dgm:cxn modelId="{4E733371-0072-4C4B-9227-EDAF351CFEB5}" srcId="{322A7A6C-DBF1-40B8-BC92-5A2C211CA2C1}" destId="{3E9CF61B-DAEE-4D67-B1EF-E6370AC760C0}" srcOrd="4" destOrd="0" parTransId="{E285130F-B02E-43E1-B116-B9FE1B7E9B65}" sibTransId="{6022517A-B2F7-4F40-96DF-6CD868E64EEF}"/>
    <dgm:cxn modelId="{FB844E6B-7DA8-446D-8A67-8E71CA1888E5}" srcId="{322A7A6C-DBF1-40B8-BC92-5A2C211CA2C1}" destId="{A492E28D-EF54-4534-8766-12388EE4FC06}" srcOrd="0" destOrd="0" parTransId="{26D39847-3214-49DF-8014-40A0FDA28995}" sibTransId="{A35B5F9B-3F54-407F-B796-0AF5EDBA7E12}"/>
    <dgm:cxn modelId="{14A4616A-42D3-4F7D-8D22-1EB5AE4E8A22}" srcId="{322A7A6C-DBF1-40B8-BC92-5A2C211CA2C1}" destId="{26163AF2-E081-4B5C-A145-FEAF4D9489EB}" srcOrd="2" destOrd="0" parTransId="{2B52CC29-B779-47EB-9798-FC63951242A1}" sibTransId="{C4A91E35-C11F-4488-ADD8-939A6EDA2AD3}"/>
    <dgm:cxn modelId="{0C4B6A73-1B44-4591-B1B5-4AE17AFAF3F6}" srcId="{322A7A6C-DBF1-40B8-BC92-5A2C211CA2C1}" destId="{415D9C7E-47ED-4C8B-883E-B6578921E60B}" srcOrd="5" destOrd="0" parTransId="{5F05D804-2915-4F3F-8212-85FD86A723AB}" sibTransId="{E03CA345-831E-4A00-811C-E770F5839F02}"/>
    <dgm:cxn modelId="{45785334-7C5F-4FCC-9DDF-114380A5A90F}" type="presOf" srcId="{3E9CF61B-DAEE-4D67-B1EF-E6370AC760C0}" destId="{798ECA70-B5BC-49CC-99F2-5E3D621F532F}" srcOrd="0" destOrd="0" presId="urn:microsoft.com/office/officeart/2005/8/layout/cycle3"/>
    <dgm:cxn modelId="{5435F7FC-332F-407D-BA4D-A1F8E02ED2E9}" type="presOf" srcId="{B9D08B5A-7351-463B-BB99-05BC17B1BC9C}" destId="{D7CC3630-E16C-4539-9407-642CF39C8209}" srcOrd="0" destOrd="0" presId="urn:microsoft.com/office/officeart/2005/8/layout/cycle3"/>
    <dgm:cxn modelId="{E1F4EF59-5B11-44CB-8AE2-BE164000BD1D}" type="presOf" srcId="{A35B5F9B-3F54-407F-B796-0AF5EDBA7E12}" destId="{50CA3D60-DC48-4970-B9E5-43455AB3635C}" srcOrd="0" destOrd="0" presId="urn:microsoft.com/office/officeart/2005/8/layout/cycle3"/>
    <dgm:cxn modelId="{4CB8862F-E09D-4F73-8BFC-F62148C0F0FD}" type="presOf" srcId="{A492E28D-EF54-4534-8766-12388EE4FC06}" destId="{78096407-16A5-479B-8319-0E2F4690F351}" srcOrd="0" destOrd="0" presId="urn:microsoft.com/office/officeart/2005/8/layout/cycle3"/>
    <dgm:cxn modelId="{6CBE0CFD-E76D-4C07-992F-F9CD5CED0D73}" srcId="{322A7A6C-DBF1-40B8-BC92-5A2C211CA2C1}" destId="{06B1A8DC-4897-4AF1-992B-E3F2CC9E9BF3}" srcOrd="1" destOrd="0" parTransId="{B02D30AD-ABC3-4E29-98CD-AE274F429858}" sibTransId="{D715CA3D-FFCF-421D-8C77-C1DD19F98ADC}"/>
    <dgm:cxn modelId="{A0674D1B-8936-4EAF-B565-E9B4C585C805}" type="presParOf" srcId="{6E12E91E-0769-4801-B087-27E7E18A9016}" destId="{DD55E3D8-E4BE-40E9-BB58-DBB60AF770ED}" srcOrd="0" destOrd="0" presId="urn:microsoft.com/office/officeart/2005/8/layout/cycle3"/>
    <dgm:cxn modelId="{AF434698-9D3F-4D22-A66B-A9DED04E38F6}" type="presParOf" srcId="{DD55E3D8-E4BE-40E9-BB58-DBB60AF770ED}" destId="{78096407-16A5-479B-8319-0E2F4690F351}" srcOrd="0" destOrd="0" presId="urn:microsoft.com/office/officeart/2005/8/layout/cycle3"/>
    <dgm:cxn modelId="{A0271D6B-F7FA-4B4D-A030-14B9E25AB3EE}" type="presParOf" srcId="{DD55E3D8-E4BE-40E9-BB58-DBB60AF770ED}" destId="{50CA3D60-DC48-4970-B9E5-43455AB3635C}" srcOrd="1" destOrd="0" presId="urn:microsoft.com/office/officeart/2005/8/layout/cycle3"/>
    <dgm:cxn modelId="{62B745B5-43B0-45B0-B9D1-AE7FC7FC71D9}" type="presParOf" srcId="{DD55E3D8-E4BE-40E9-BB58-DBB60AF770ED}" destId="{5705F6F1-DE7F-42EA-97A4-B419A75EFD08}" srcOrd="2" destOrd="0" presId="urn:microsoft.com/office/officeart/2005/8/layout/cycle3"/>
    <dgm:cxn modelId="{55A53170-889E-43E6-BAA5-AAA983733AB9}" type="presParOf" srcId="{DD55E3D8-E4BE-40E9-BB58-DBB60AF770ED}" destId="{606CDE76-2CDE-44B9-94DC-598724DE63E6}" srcOrd="3" destOrd="0" presId="urn:microsoft.com/office/officeart/2005/8/layout/cycle3"/>
    <dgm:cxn modelId="{C4ABFFE4-1B99-45EE-B322-E59D94B366B9}" type="presParOf" srcId="{DD55E3D8-E4BE-40E9-BB58-DBB60AF770ED}" destId="{D7CC3630-E16C-4539-9407-642CF39C8209}" srcOrd="4" destOrd="0" presId="urn:microsoft.com/office/officeart/2005/8/layout/cycle3"/>
    <dgm:cxn modelId="{33CF47E6-4B7D-4848-8156-0ADE8AD7A298}" type="presParOf" srcId="{DD55E3D8-E4BE-40E9-BB58-DBB60AF770ED}" destId="{798ECA70-B5BC-49CC-99F2-5E3D621F532F}" srcOrd="5" destOrd="0" presId="urn:microsoft.com/office/officeart/2005/8/layout/cycle3"/>
    <dgm:cxn modelId="{4F1909AA-F835-4228-A37C-FBD0BE7138FD}" type="presParOf" srcId="{DD55E3D8-E4BE-40E9-BB58-DBB60AF770ED}" destId="{BFB7804A-B14A-4C36-A128-AFCA4032EEF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829076-3AC8-41C4-8000-510DEAF309E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605E099-C924-4394-A05A-09C9AC824538}">
      <dgm:prSet/>
      <dgm:spPr/>
      <dgm:t>
        <a:bodyPr/>
        <a:lstStyle/>
        <a:p>
          <a:r>
            <a:rPr lang="pl-PL" dirty="0" smtClean="0"/>
            <a:t>T.11. - Planowanie i realizacja usług w recepcji</a:t>
          </a:r>
        </a:p>
      </dgm:t>
    </dgm:pt>
    <dgm:pt modelId="{788C7ED4-54E8-43E5-AAB5-2087CD674BC0}" type="parTrans" cxnId="{6061917C-6115-4D14-A443-D1827EF48E44}">
      <dgm:prSet/>
      <dgm:spPr/>
      <dgm:t>
        <a:bodyPr/>
        <a:lstStyle/>
        <a:p>
          <a:endParaRPr lang="pl-PL"/>
        </a:p>
      </dgm:t>
    </dgm:pt>
    <dgm:pt modelId="{7C6DE1CD-EA7C-470A-853E-D8AA512B7C2E}" type="sibTrans" cxnId="{6061917C-6115-4D14-A443-D1827EF48E44}">
      <dgm:prSet/>
      <dgm:spPr/>
      <dgm:t>
        <a:bodyPr/>
        <a:lstStyle/>
        <a:p>
          <a:endParaRPr lang="pl-PL"/>
        </a:p>
      </dgm:t>
    </dgm:pt>
    <dgm:pt modelId="{D5F3ADAF-B5B8-4305-927C-7A7DE4A5D7B1}">
      <dgm:prSet/>
      <dgm:spPr/>
      <dgm:t>
        <a:bodyPr/>
        <a:lstStyle/>
        <a:p>
          <a:r>
            <a:rPr lang="pl-PL" dirty="0"/>
            <a:t>T.12. - Obsługa gości w obiekcie świadczącym usługi hotelarskie </a:t>
          </a:r>
        </a:p>
      </dgm:t>
    </dgm:pt>
    <dgm:pt modelId="{CAA8D3AA-BA09-47C2-89AE-E862E28FFC41}" type="parTrans" cxnId="{653E74C1-3BD2-439A-8F7A-C1376F53376A}">
      <dgm:prSet/>
      <dgm:spPr/>
      <dgm:t>
        <a:bodyPr/>
        <a:lstStyle/>
        <a:p>
          <a:endParaRPr lang="pl-PL"/>
        </a:p>
      </dgm:t>
    </dgm:pt>
    <dgm:pt modelId="{80E500F8-D842-484F-92CF-9DD74F388517}" type="sibTrans" cxnId="{653E74C1-3BD2-439A-8F7A-C1376F53376A}">
      <dgm:prSet/>
      <dgm:spPr/>
      <dgm:t>
        <a:bodyPr/>
        <a:lstStyle/>
        <a:p>
          <a:endParaRPr lang="pl-PL"/>
        </a:p>
      </dgm:t>
    </dgm:pt>
    <dgm:pt modelId="{7474FF04-2480-4B1F-AE4C-48315ACCED91}" type="pres">
      <dgm:prSet presAssocID="{28829076-3AC8-41C4-8000-510DEAF309E6}" presName="linearFlow" presStyleCnt="0">
        <dgm:presLayoutVars>
          <dgm:dir/>
          <dgm:resizeHandles val="exact"/>
        </dgm:presLayoutVars>
      </dgm:prSet>
      <dgm:spPr/>
    </dgm:pt>
    <dgm:pt modelId="{5756A535-BDBE-4599-A582-0368488B4FFC}" type="pres">
      <dgm:prSet presAssocID="{2605E099-C924-4394-A05A-09C9AC824538}" presName="composite" presStyleCnt="0"/>
      <dgm:spPr/>
    </dgm:pt>
    <dgm:pt modelId="{8D0D4E1D-6613-47C9-8B81-24DDFF2FEB01}" type="pres">
      <dgm:prSet presAssocID="{2605E099-C924-4394-A05A-09C9AC824538}" presName="imgShp" presStyleLbl="fgImgPlace1" presStyleIdx="0" presStyleCnt="2" custScaleX="216699" custScaleY="203146" custLinFactNeighborX="-95096" custLinFactNeighborY="-39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ABDF0D-5D08-4DDA-8668-029D49EAC81E}" type="pres">
      <dgm:prSet presAssocID="{2605E099-C924-4394-A05A-09C9AC824538}" presName="txShp" presStyleLbl="node1" presStyleIdx="0" presStyleCnt="2" custLinFactNeighborX="-22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B361E8-FA0E-4BA3-B7DF-12813ACF5E68}" type="pres">
      <dgm:prSet presAssocID="{7C6DE1CD-EA7C-470A-853E-D8AA512B7C2E}" presName="spacing" presStyleCnt="0"/>
      <dgm:spPr/>
    </dgm:pt>
    <dgm:pt modelId="{C0471220-34B2-48DC-B10A-200A8EBE7082}" type="pres">
      <dgm:prSet presAssocID="{D5F3ADAF-B5B8-4305-927C-7A7DE4A5D7B1}" presName="composite" presStyleCnt="0"/>
      <dgm:spPr/>
    </dgm:pt>
    <dgm:pt modelId="{98F78C17-BB37-46FE-8694-BDED90E64B04}" type="pres">
      <dgm:prSet presAssocID="{D5F3ADAF-B5B8-4305-927C-7A7DE4A5D7B1}" presName="imgShp" presStyleLbl="fgImgPlace1" presStyleIdx="1" presStyleCnt="2" custScaleX="234813" custScaleY="224290" custLinFactNeighborX="-90641" custLinFactNeighborY="-31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E1C4AD2-3114-44A9-A13E-ADB8B13EDEF6}" type="pres">
      <dgm:prSet presAssocID="{D5F3ADAF-B5B8-4305-927C-7A7DE4A5D7B1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061917C-6115-4D14-A443-D1827EF48E44}" srcId="{28829076-3AC8-41C4-8000-510DEAF309E6}" destId="{2605E099-C924-4394-A05A-09C9AC824538}" srcOrd="0" destOrd="0" parTransId="{788C7ED4-54E8-43E5-AAB5-2087CD674BC0}" sibTransId="{7C6DE1CD-EA7C-470A-853E-D8AA512B7C2E}"/>
    <dgm:cxn modelId="{88D35290-40B4-4D77-8C01-81265D5622BF}" type="presOf" srcId="{2605E099-C924-4394-A05A-09C9AC824538}" destId="{E2ABDF0D-5D08-4DDA-8668-029D49EAC81E}" srcOrd="0" destOrd="0" presId="urn:microsoft.com/office/officeart/2005/8/layout/vList3"/>
    <dgm:cxn modelId="{FF88C751-B81A-417C-B1E8-DEBE085B7749}" type="presOf" srcId="{D5F3ADAF-B5B8-4305-927C-7A7DE4A5D7B1}" destId="{1E1C4AD2-3114-44A9-A13E-ADB8B13EDEF6}" srcOrd="0" destOrd="0" presId="urn:microsoft.com/office/officeart/2005/8/layout/vList3"/>
    <dgm:cxn modelId="{653E74C1-3BD2-439A-8F7A-C1376F53376A}" srcId="{28829076-3AC8-41C4-8000-510DEAF309E6}" destId="{D5F3ADAF-B5B8-4305-927C-7A7DE4A5D7B1}" srcOrd="1" destOrd="0" parTransId="{CAA8D3AA-BA09-47C2-89AE-E862E28FFC41}" sibTransId="{80E500F8-D842-484F-92CF-9DD74F388517}"/>
    <dgm:cxn modelId="{4E452F50-73AC-4B1D-B15D-39A24D24AB97}" type="presOf" srcId="{28829076-3AC8-41C4-8000-510DEAF309E6}" destId="{7474FF04-2480-4B1F-AE4C-48315ACCED91}" srcOrd="0" destOrd="0" presId="urn:microsoft.com/office/officeart/2005/8/layout/vList3"/>
    <dgm:cxn modelId="{0963EE36-70FD-4069-8C33-42C9E07824D1}" type="presParOf" srcId="{7474FF04-2480-4B1F-AE4C-48315ACCED91}" destId="{5756A535-BDBE-4599-A582-0368488B4FFC}" srcOrd="0" destOrd="0" presId="urn:microsoft.com/office/officeart/2005/8/layout/vList3"/>
    <dgm:cxn modelId="{4D05AAC0-A3EC-4416-8222-7D0DFCC1EF79}" type="presParOf" srcId="{5756A535-BDBE-4599-A582-0368488B4FFC}" destId="{8D0D4E1D-6613-47C9-8B81-24DDFF2FEB01}" srcOrd="0" destOrd="0" presId="urn:microsoft.com/office/officeart/2005/8/layout/vList3"/>
    <dgm:cxn modelId="{442EED60-A719-4354-A0CE-F59B475A5EC6}" type="presParOf" srcId="{5756A535-BDBE-4599-A582-0368488B4FFC}" destId="{E2ABDF0D-5D08-4DDA-8668-029D49EAC81E}" srcOrd="1" destOrd="0" presId="urn:microsoft.com/office/officeart/2005/8/layout/vList3"/>
    <dgm:cxn modelId="{01CAACC4-FB00-4939-8C5F-20F23B954D25}" type="presParOf" srcId="{7474FF04-2480-4B1F-AE4C-48315ACCED91}" destId="{70B361E8-FA0E-4BA3-B7DF-12813ACF5E68}" srcOrd="1" destOrd="0" presId="urn:microsoft.com/office/officeart/2005/8/layout/vList3"/>
    <dgm:cxn modelId="{F133C72F-3794-4F0B-B48D-9DBF390D715E}" type="presParOf" srcId="{7474FF04-2480-4B1F-AE4C-48315ACCED91}" destId="{C0471220-34B2-48DC-B10A-200A8EBE7082}" srcOrd="2" destOrd="0" presId="urn:microsoft.com/office/officeart/2005/8/layout/vList3"/>
    <dgm:cxn modelId="{0693F9E7-0581-4E5D-B7FD-75BDFD83EA12}" type="presParOf" srcId="{C0471220-34B2-48DC-B10A-200A8EBE7082}" destId="{98F78C17-BB37-46FE-8694-BDED90E64B04}" srcOrd="0" destOrd="0" presId="urn:microsoft.com/office/officeart/2005/8/layout/vList3"/>
    <dgm:cxn modelId="{66C4987F-A0CB-4440-BEED-2CF7C724C18B}" type="presParOf" srcId="{C0471220-34B2-48DC-B10A-200A8EBE7082}" destId="{1E1C4AD2-3114-44A9-A13E-ADB8B13EDEF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A5E27-51A6-47B2-840A-6190A0960BD9}">
      <dsp:nvSpPr>
        <dsp:cNvPr id="0" name=""/>
        <dsp:cNvSpPr/>
      </dsp:nvSpPr>
      <dsp:spPr>
        <a:xfrm>
          <a:off x="1873" y="307617"/>
          <a:ext cx="5131323" cy="1282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900" kern="1200" dirty="0" smtClean="0"/>
            <a:t>ABSOLWENCI SZKÓŁ PODSTAWOWYCH </a:t>
          </a:r>
          <a:endParaRPr lang="pl-PL" sz="3900" kern="1200" dirty="0"/>
        </a:p>
      </dsp:txBody>
      <dsp:txXfrm>
        <a:off x="39446" y="345190"/>
        <a:ext cx="5056177" cy="1207684"/>
      </dsp:txXfrm>
    </dsp:sp>
    <dsp:sp modelId="{3CC7B14A-EA31-43A1-A73F-C466B724655C}">
      <dsp:nvSpPr>
        <dsp:cNvPr id="0" name=""/>
        <dsp:cNvSpPr/>
      </dsp:nvSpPr>
      <dsp:spPr>
        <a:xfrm rot="5400000">
          <a:off x="2455287" y="1702696"/>
          <a:ext cx="224495" cy="2244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5F83C-1CDE-4763-9305-9F81CCEE959B}">
      <dsp:nvSpPr>
        <dsp:cNvPr id="0" name=""/>
        <dsp:cNvSpPr/>
      </dsp:nvSpPr>
      <dsp:spPr>
        <a:xfrm>
          <a:off x="1873" y="2039439"/>
          <a:ext cx="5131323" cy="12828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letnie Liceum Ogólnokształcące </a:t>
          </a:r>
          <a:endParaRPr lang="pl-PL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46" y="2077012"/>
        <a:ext cx="5056177" cy="1207684"/>
      </dsp:txXfrm>
    </dsp:sp>
    <dsp:sp modelId="{AB79C745-7EE6-4A9D-B99A-DB8679D6069E}">
      <dsp:nvSpPr>
        <dsp:cNvPr id="0" name=""/>
        <dsp:cNvSpPr/>
      </dsp:nvSpPr>
      <dsp:spPr>
        <a:xfrm rot="5400000">
          <a:off x="2455287" y="3434517"/>
          <a:ext cx="224495" cy="2244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B509A-A1DB-4471-AAB4-47A4E7457077}">
      <dsp:nvSpPr>
        <dsp:cNvPr id="0" name=""/>
        <dsp:cNvSpPr/>
      </dsp:nvSpPr>
      <dsp:spPr>
        <a:xfrm>
          <a:off x="1873" y="3771260"/>
          <a:ext cx="5131323" cy="12828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letnie Technikum </a:t>
          </a:r>
          <a:endParaRPr lang="pl-PL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46" y="3808833"/>
        <a:ext cx="5056177" cy="1207684"/>
      </dsp:txXfrm>
    </dsp:sp>
    <dsp:sp modelId="{32BB3CD7-8294-49A6-8E0E-2C301B8E065C}">
      <dsp:nvSpPr>
        <dsp:cNvPr id="0" name=""/>
        <dsp:cNvSpPr/>
      </dsp:nvSpPr>
      <dsp:spPr>
        <a:xfrm>
          <a:off x="5851581" y="307617"/>
          <a:ext cx="5131323" cy="1282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900" kern="1200" dirty="0" smtClean="0"/>
            <a:t>ABSOLWENCI GIMNAZJUM</a:t>
          </a:r>
          <a:endParaRPr lang="pl-PL" sz="3900" kern="1200" dirty="0"/>
        </a:p>
      </dsp:txBody>
      <dsp:txXfrm>
        <a:off x="5889154" y="345190"/>
        <a:ext cx="5056177" cy="1207684"/>
      </dsp:txXfrm>
    </dsp:sp>
    <dsp:sp modelId="{848F1CCC-ECB0-45D4-A87D-C1769929EAEA}">
      <dsp:nvSpPr>
        <dsp:cNvPr id="0" name=""/>
        <dsp:cNvSpPr/>
      </dsp:nvSpPr>
      <dsp:spPr>
        <a:xfrm rot="5400000">
          <a:off x="8304995" y="1702696"/>
          <a:ext cx="224495" cy="2244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8CD97-81AF-448F-8646-8B6BDBCD3FC9}">
      <dsp:nvSpPr>
        <dsp:cNvPr id="0" name=""/>
        <dsp:cNvSpPr/>
      </dsp:nvSpPr>
      <dsp:spPr>
        <a:xfrm>
          <a:off x="5851581" y="2039439"/>
          <a:ext cx="5131323" cy="12828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letnie Liceum Ogólnokształcące </a:t>
          </a:r>
          <a:endParaRPr lang="pl-PL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9154" y="2077012"/>
        <a:ext cx="5056177" cy="1207684"/>
      </dsp:txXfrm>
    </dsp:sp>
    <dsp:sp modelId="{C29C0172-BA5B-404E-AA77-8909BD53A601}">
      <dsp:nvSpPr>
        <dsp:cNvPr id="0" name=""/>
        <dsp:cNvSpPr/>
      </dsp:nvSpPr>
      <dsp:spPr>
        <a:xfrm rot="5400000">
          <a:off x="8304995" y="3434517"/>
          <a:ext cx="224495" cy="2244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DC968-DC8C-4210-9558-F38CC212AF80}">
      <dsp:nvSpPr>
        <dsp:cNvPr id="0" name=""/>
        <dsp:cNvSpPr/>
      </dsp:nvSpPr>
      <dsp:spPr>
        <a:xfrm>
          <a:off x="5851581" y="3771260"/>
          <a:ext cx="5131323" cy="12828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letnie Technikum</a:t>
          </a:r>
          <a:endParaRPr lang="pl-PL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9154" y="3808833"/>
        <a:ext cx="5056177" cy="12076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4C32B-3CBA-4120-BE21-1D622DF1F53F}">
      <dsp:nvSpPr>
        <dsp:cNvPr id="0" name=""/>
        <dsp:cNvSpPr/>
      </dsp:nvSpPr>
      <dsp:spPr>
        <a:xfrm>
          <a:off x="1360238" y="-185010"/>
          <a:ext cx="8619843" cy="394788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02489-F100-4214-8A51-64E10A382A3D}">
      <dsp:nvSpPr>
        <dsp:cNvPr id="0" name=""/>
        <dsp:cNvSpPr/>
      </dsp:nvSpPr>
      <dsp:spPr>
        <a:xfrm flipH="1" flipV="1">
          <a:off x="2274094" y="2717862"/>
          <a:ext cx="158565" cy="1955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EFF91-FD18-444A-A1FE-1B5D810ED210}">
      <dsp:nvSpPr>
        <dsp:cNvPr id="0" name=""/>
        <dsp:cNvSpPr/>
      </dsp:nvSpPr>
      <dsp:spPr>
        <a:xfrm>
          <a:off x="2055288" y="2956946"/>
          <a:ext cx="2082080" cy="569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8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Pracownia gastronomiczna</a:t>
          </a:r>
          <a:endParaRPr lang="pl-PL" sz="700" kern="1200" dirty="0"/>
        </a:p>
      </dsp:txBody>
      <dsp:txXfrm>
        <a:off x="2055288" y="2956946"/>
        <a:ext cx="2082080" cy="569874"/>
      </dsp:txXfrm>
    </dsp:sp>
    <dsp:sp modelId="{F0C30D50-9856-4FC5-A323-EF05E81C8296}">
      <dsp:nvSpPr>
        <dsp:cNvPr id="0" name=""/>
        <dsp:cNvSpPr/>
      </dsp:nvSpPr>
      <dsp:spPr>
        <a:xfrm>
          <a:off x="3836410" y="2147021"/>
          <a:ext cx="227398" cy="227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94C33-109D-4BEF-9902-21D413735382}">
      <dsp:nvSpPr>
        <dsp:cNvPr id="0" name=""/>
        <dsp:cNvSpPr/>
      </dsp:nvSpPr>
      <dsp:spPr>
        <a:xfrm>
          <a:off x="3685836" y="2534638"/>
          <a:ext cx="1635163" cy="728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49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Technologia sporządzania potraw i napojów </a:t>
          </a:r>
          <a:endParaRPr lang="pl-PL" sz="1800" kern="1200" dirty="0"/>
        </a:p>
      </dsp:txBody>
      <dsp:txXfrm>
        <a:off x="3685836" y="2534638"/>
        <a:ext cx="1635163" cy="728956"/>
      </dsp:txXfrm>
    </dsp:sp>
    <dsp:sp modelId="{7C2A9300-51F9-48E1-AC3F-3AEFB3D1FE10}">
      <dsp:nvSpPr>
        <dsp:cNvPr id="0" name=""/>
        <dsp:cNvSpPr/>
      </dsp:nvSpPr>
      <dsp:spPr>
        <a:xfrm>
          <a:off x="5050270" y="964002"/>
          <a:ext cx="303197" cy="3031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2D5F5-F394-4AFF-A833-4CABAE4FAA72}">
      <dsp:nvSpPr>
        <dsp:cNvPr id="0" name=""/>
        <dsp:cNvSpPr/>
      </dsp:nvSpPr>
      <dsp:spPr>
        <a:xfrm>
          <a:off x="4493685" y="1325764"/>
          <a:ext cx="2287129" cy="2582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5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zasady żywienia człowieka</a:t>
          </a:r>
          <a:endParaRPr lang="pl-PL" sz="1800" kern="1200" dirty="0"/>
        </a:p>
      </dsp:txBody>
      <dsp:txXfrm>
        <a:off x="4493685" y="1325764"/>
        <a:ext cx="2287129" cy="2582158"/>
      </dsp:txXfrm>
    </dsp:sp>
    <dsp:sp modelId="{540AEA43-354E-4B40-8131-FA0A1D07CD38}">
      <dsp:nvSpPr>
        <dsp:cNvPr id="0" name=""/>
        <dsp:cNvSpPr/>
      </dsp:nvSpPr>
      <dsp:spPr>
        <a:xfrm>
          <a:off x="6776703" y="1233644"/>
          <a:ext cx="391630" cy="3916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E3A1E-80B8-499A-80B6-284EE853A9AE}">
      <dsp:nvSpPr>
        <dsp:cNvPr id="0" name=""/>
        <dsp:cNvSpPr/>
      </dsp:nvSpPr>
      <dsp:spPr>
        <a:xfrm>
          <a:off x="5979889" y="1785263"/>
          <a:ext cx="1797153" cy="123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51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obsługa menadżerska gastronomii </a:t>
          </a:r>
          <a:endParaRPr lang="pl-PL" sz="1800" kern="1200" dirty="0"/>
        </a:p>
      </dsp:txBody>
      <dsp:txXfrm>
        <a:off x="5979889" y="1785263"/>
        <a:ext cx="1797153" cy="1236787"/>
      </dsp:txXfrm>
    </dsp:sp>
    <dsp:sp modelId="{6CBC929B-C005-48E2-AA0A-56204F700906}">
      <dsp:nvSpPr>
        <dsp:cNvPr id="0" name=""/>
        <dsp:cNvSpPr/>
      </dsp:nvSpPr>
      <dsp:spPr>
        <a:xfrm>
          <a:off x="8842675" y="454933"/>
          <a:ext cx="499012" cy="4990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23A17-36D5-4625-9CAA-2B51FCB3E36D}">
      <dsp:nvSpPr>
        <dsp:cNvPr id="0" name=""/>
        <dsp:cNvSpPr/>
      </dsp:nvSpPr>
      <dsp:spPr>
        <a:xfrm>
          <a:off x="6085774" y="377183"/>
          <a:ext cx="4112028" cy="3792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41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prowadzenie działalności gastronomicznej.</a:t>
          </a:r>
          <a:endParaRPr lang="pl-PL" sz="1800" kern="1200" dirty="0"/>
        </a:p>
      </dsp:txBody>
      <dsp:txXfrm>
        <a:off x="6085774" y="377183"/>
        <a:ext cx="4112028" cy="37923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393E0-C27A-4074-A697-ABA2751C5A4A}">
      <dsp:nvSpPr>
        <dsp:cNvPr id="0" name=""/>
        <dsp:cNvSpPr/>
      </dsp:nvSpPr>
      <dsp:spPr>
        <a:xfrm rot="10800000">
          <a:off x="2176688" y="421"/>
          <a:ext cx="7120611" cy="15326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835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300" kern="1200" dirty="0" smtClean="0"/>
            <a:t>T.9 - Wykonywanie usług kelnerskich </a:t>
          </a:r>
        </a:p>
      </dsp:txBody>
      <dsp:txXfrm rot="10800000">
        <a:off x="2559838" y="421"/>
        <a:ext cx="6737461" cy="1532602"/>
      </dsp:txXfrm>
    </dsp:sp>
    <dsp:sp modelId="{D2B73295-5849-4A71-B595-575C7154BF1A}">
      <dsp:nvSpPr>
        <dsp:cNvPr id="0" name=""/>
        <dsp:cNvSpPr/>
      </dsp:nvSpPr>
      <dsp:spPr>
        <a:xfrm>
          <a:off x="829806" y="7"/>
          <a:ext cx="1532602" cy="153260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7FAFE-B40F-4758-B9CC-B536667AAD98}">
      <dsp:nvSpPr>
        <dsp:cNvPr id="0" name=""/>
        <dsp:cNvSpPr/>
      </dsp:nvSpPr>
      <dsp:spPr>
        <a:xfrm rot="10800000">
          <a:off x="2176688" y="1916173"/>
          <a:ext cx="7120611" cy="15326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835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300" kern="1200" dirty="0" smtClean="0"/>
            <a:t>T.10 - Organizacja </a:t>
          </a:r>
          <a:r>
            <a:rPr lang="pl-PL" sz="4300" kern="1200" dirty="0"/>
            <a:t>usług gastronomicznych </a:t>
          </a:r>
        </a:p>
      </dsp:txBody>
      <dsp:txXfrm rot="10800000">
        <a:off x="2559838" y="1916173"/>
        <a:ext cx="6737461" cy="1532602"/>
      </dsp:txXfrm>
    </dsp:sp>
    <dsp:sp modelId="{FA802A07-EAC1-421C-8B29-6D687E0A0AFC}">
      <dsp:nvSpPr>
        <dsp:cNvPr id="0" name=""/>
        <dsp:cNvSpPr/>
      </dsp:nvSpPr>
      <dsp:spPr>
        <a:xfrm>
          <a:off x="1018500" y="1785550"/>
          <a:ext cx="1532602" cy="15326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85995-DEDE-44E7-B464-587AB7F2E031}">
      <dsp:nvSpPr>
        <dsp:cNvPr id="0" name=""/>
        <dsp:cNvSpPr/>
      </dsp:nvSpPr>
      <dsp:spPr>
        <a:xfrm rot="10800000">
          <a:off x="2011731" y="97038"/>
          <a:ext cx="7651562" cy="11367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940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Klasa  </a:t>
          </a:r>
          <a:r>
            <a:rPr lang="pl-PL" sz="3200" kern="1200" dirty="0" err="1" smtClean="0"/>
            <a:t>geograficzno</a:t>
          </a:r>
          <a:r>
            <a:rPr lang="pl-PL" sz="3200" kern="1200" dirty="0" smtClean="0"/>
            <a:t> – społeczna            	</a:t>
          </a:r>
          <a:r>
            <a:rPr lang="pl-PL" sz="2800" kern="1200" dirty="0" smtClean="0"/>
            <a:t>(geografia, WOS, j. angielski)</a:t>
          </a:r>
          <a:endParaRPr lang="pl-PL" sz="2800" kern="1200" dirty="0"/>
        </a:p>
      </dsp:txBody>
      <dsp:txXfrm rot="10800000">
        <a:off x="2295919" y="97038"/>
        <a:ext cx="7367374" cy="1136754"/>
      </dsp:txXfrm>
    </dsp:sp>
    <dsp:sp modelId="{D0E9F9FE-77EB-4016-BA33-E4E327E5130F}">
      <dsp:nvSpPr>
        <dsp:cNvPr id="0" name=""/>
        <dsp:cNvSpPr/>
      </dsp:nvSpPr>
      <dsp:spPr>
        <a:xfrm>
          <a:off x="649355" y="0"/>
          <a:ext cx="1438612" cy="13256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72935-8BE8-4516-8593-2DDB9DAACFE6}">
      <dsp:nvSpPr>
        <dsp:cNvPr id="0" name=""/>
        <dsp:cNvSpPr/>
      </dsp:nvSpPr>
      <dsp:spPr>
        <a:xfrm rot="10800000">
          <a:off x="2179144" y="1597533"/>
          <a:ext cx="7480084" cy="12272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940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Klasa  </a:t>
          </a:r>
          <a:r>
            <a:rPr lang="pl-PL" sz="3200" kern="1200" dirty="0" err="1" smtClean="0"/>
            <a:t>biologiczno</a:t>
          </a:r>
          <a:r>
            <a:rPr lang="pl-PL" sz="3200" kern="1200" dirty="0" smtClean="0"/>
            <a:t> – chemiczna</a:t>
          </a:r>
          <a:r>
            <a:rPr lang="pl-PL" sz="2400" kern="1200" dirty="0" smtClean="0"/>
            <a:t>		</a:t>
          </a:r>
          <a:r>
            <a:rPr lang="pl-PL" sz="2800" kern="1200" dirty="0" smtClean="0"/>
            <a:t> (biologia, chemia, j. angielski)</a:t>
          </a:r>
          <a:endParaRPr lang="pl-PL" sz="2800" kern="1200" dirty="0"/>
        </a:p>
      </dsp:txBody>
      <dsp:txXfrm rot="10800000">
        <a:off x="2485949" y="1597533"/>
        <a:ext cx="7173279" cy="1227219"/>
      </dsp:txXfrm>
    </dsp:sp>
    <dsp:sp modelId="{851BB5C2-A188-47F6-954A-C5C89B336E2C}">
      <dsp:nvSpPr>
        <dsp:cNvPr id="0" name=""/>
        <dsp:cNvSpPr/>
      </dsp:nvSpPr>
      <dsp:spPr>
        <a:xfrm>
          <a:off x="624407" y="1520343"/>
          <a:ext cx="1472054" cy="128115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EBDCE-8B18-4F59-BD79-93BCD7506D34}">
      <dsp:nvSpPr>
        <dsp:cNvPr id="0" name=""/>
        <dsp:cNvSpPr/>
      </dsp:nvSpPr>
      <dsp:spPr>
        <a:xfrm rot="10800000">
          <a:off x="2379562" y="3292468"/>
          <a:ext cx="7337790" cy="12105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940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Klasa  humanistyczna 				(j. polski, j. angielski, historia )</a:t>
          </a:r>
          <a:endParaRPr lang="pl-PL" sz="2900" kern="1200" dirty="0"/>
        </a:p>
      </dsp:txBody>
      <dsp:txXfrm rot="10800000">
        <a:off x="2682207" y="3292468"/>
        <a:ext cx="7035145" cy="1210579"/>
      </dsp:txXfrm>
    </dsp:sp>
    <dsp:sp modelId="{A07B6DF4-0FF3-4078-9E6B-56C1607860B3}">
      <dsp:nvSpPr>
        <dsp:cNvPr id="0" name=""/>
        <dsp:cNvSpPr/>
      </dsp:nvSpPr>
      <dsp:spPr>
        <a:xfrm>
          <a:off x="567638" y="3096590"/>
          <a:ext cx="1846843" cy="15356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D66A7-4E70-4025-B050-7B13621BDFDF}">
      <dsp:nvSpPr>
        <dsp:cNvPr id="0" name=""/>
        <dsp:cNvSpPr/>
      </dsp:nvSpPr>
      <dsp:spPr>
        <a:xfrm rot="4396374">
          <a:off x="3192277" y="1100333"/>
          <a:ext cx="4773419" cy="3328865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87731-7971-4EF4-97AC-3EC5041A00C0}">
      <dsp:nvSpPr>
        <dsp:cNvPr id="0" name=""/>
        <dsp:cNvSpPr/>
      </dsp:nvSpPr>
      <dsp:spPr>
        <a:xfrm>
          <a:off x="4819229" y="1428831"/>
          <a:ext cx="120543" cy="120543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93F1C-F634-4BA7-9DB7-CBC18F25B1A7}">
      <dsp:nvSpPr>
        <dsp:cNvPr id="0" name=""/>
        <dsp:cNvSpPr/>
      </dsp:nvSpPr>
      <dsp:spPr>
        <a:xfrm>
          <a:off x="5397065" y="1833039"/>
          <a:ext cx="120543" cy="120543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16452-06D4-46E1-BFA9-66940523D74E}">
      <dsp:nvSpPr>
        <dsp:cNvPr id="0" name=""/>
        <dsp:cNvSpPr/>
      </dsp:nvSpPr>
      <dsp:spPr>
        <a:xfrm>
          <a:off x="5883664" y="2304155"/>
          <a:ext cx="120543" cy="120543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CA80C-F61B-40E8-8E20-459B4786D90C}">
      <dsp:nvSpPr>
        <dsp:cNvPr id="0" name=""/>
        <dsp:cNvSpPr/>
      </dsp:nvSpPr>
      <dsp:spPr>
        <a:xfrm>
          <a:off x="1777201" y="0"/>
          <a:ext cx="4440680" cy="88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Marketing w działalności handlowej</a:t>
          </a:r>
          <a:endParaRPr lang="pl-PL" sz="2400" kern="1200" dirty="0"/>
        </a:p>
      </dsp:txBody>
      <dsp:txXfrm>
        <a:off x="1777201" y="0"/>
        <a:ext cx="4440680" cy="884725"/>
      </dsp:txXfrm>
    </dsp:sp>
    <dsp:sp modelId="{ACF63FF9-0084-40D4-96BD-80DC981C6D75}">
      <dsp:nvSpPr>
        <dsp:cNvPr id="0" name=""/>
        <dsp:cNvSpPr/>
      </dsp:nvSpPr>
      <dsp:spPr>
        <a:xfrm>
          <a:off x="5548575" y="1046740"/>
          <a:ext cx="3406191" cy="88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Przedsiębiorca w handlu</a:t>
          </a:r>
          <a:endParaRPr lang="pl-PL" sz="2400" kern="1200" dirty="0"/>
        </a:p>
      </dsp:txBody>
      <dsp:txXfrm>
        <a:off x="5548575" y="1046740"/>
        <a:ext cx="3406191" cy="884725"/>
      </dsp:txXfrm>
    </dsp:sp>
    <dsp:sp modelId="{F74D8EC9-D36D-4F76-8555-6333B47E686A}">
      <dsp:nvSpPr>
        <dsp:cNvPr id="0" name=""/>
        <dsp:cNvSpPr/>
      </dsp:nvSpPr>
      <dsp:spPr>
        <a:xfrm>
          <a:off x="2581234" y="1450949"/>
          <a:ext cx="2589313" cy="88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Sprzedaż towarów</a:t>
          </a:r>
          <a:r>
            <a:rPr lang="pl-PL" sz="1900" kern="1200" dirty="0" smtClean="0"/>
            <a:t>	</a:t>
          </a:r>
          <a:br>
            <a:rPr lang="pl-PL" sz="1900" kern="1200" dirty="0" smtClean="0"/>
          </a:br>
          <a:endParaRPr lang="pl-PL" sz="1900" kern="1200" dirty="0"/>
        </a:p>
      </dsp:txBody>
      <dsp:txXfrm>
        <a:off x="2581234" y="1450949"/>
        <a:ext cx="2589313" cy="884725"/>
      </dsp:txXfrm>
    </dsp:sp>
    <dsp:sp modelId="{F96262B8-55D0-4948-83D2-DAC0FFF43092}">
      <dsp:nvSpPr>
        <dsp:cNvPr id="0" name=""/>
        <dsp:cNvSpPr/>
      </dsp:nvSpPr>
      <dsp:spPr>
        <a:xfrm>
          <a:off x="6304572" y="2825037"/>
          <a:ext cx="120543" cy="120543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288E8-0336-478D-A4B8-3EF8F6716399}">
      <dsp:nvSpPr>
        <dsp:cNvPr id="0" name=""/>
        <dsp:cNvSpPr/>
      </dsp:nvSpPr>
      <dsp:spPr>
        <a:xfrm>
          <a:off x="5479123" y="1922065"/>
          <a:ext cx="4579116" cy="88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           Symulacyjna firma handlowa</a:t>
          </a:r>
          <a:endParaRPr lang="pl-PL" sz="2400" kern="1200" dirty="0"/>
        </a:p>
      </dsp:txBody>
      <dsp:txXfrm>
        <a:off x="5479123" y="1922065"/>
        <a:ext cx="4579116" cy="884725"/>
      </dsp:txXfrm>
    </dsp:sp>
    <dsp:sp modelId="{BD23086D-1D17-431E-9D25-A55CC9893BC8}">
      <dsp:nvSpPr>
        <dsp:cNvPr id="0" name=""/>
        <dsp:cNvSpPr/>
      </dsp:nvSpPr>
      <dsp:spPr>
        <a:xfrm>
          <a:off x="1989302" y="2337903"/>
          <a:ext cx="4807200" cy="1094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kern="1200" dirty="0" smtClean="0"/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Towar jako przedmiot handlu          </a:t>
          </a:r>
          <a:br>
            <a:rPr lang="pl-PL" sz="2400" kern="1200" dirty="0" smtClean="0"/>
          </a:br>
          <a:endParaRPr lang="pl-PL" sz="2400" kern="1200" dirty="0"/>
        </a:p>
      </dsp:txBody>
      <dsp:txXfrm>
        <a:off x="1989302" y="2337903"/>
        <a:ext cx="4807200" cy="1094811"/>
      </dsp:txXfrm>
    </dsp:sp>
    <dsp:sp modelId="{BC38FB43-454E-4CD8-95E9-15429B1DAB12}">
      <dsp:nvSpPr>
        <dsp:cNvPr id="0" name=""/>
        <dsp:cNvSpPr/>
      </dsp:nvSpPr>
      <dsp:spPr>
        <a:xfrm>
          <a:off x="6643975" y="3356425"/>
          <a:ext cx="120543" cy="120543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F8994-6C8A-4CB9-AC2E-12BCD5CA68F7}">
      <dsp:nvSpPr>
        <dsp:cNvPr id="0" name=""/>
        <dsp:cNvSpPr/>
      </dsp:nvSpPr>
      <dsp:spPr>
        <a:xfrm>
          <a:off x="6887345" y="2754799"/>
          <a:ext cx="2370921" cy="1323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Obsługa klientów</a:t>
          </a:r>
          <a:r>
            <a:rPr lang="pl-PL" sz="1500" kern="1200" dirty="0" smtClean="0"/>
            <a:t>	</a:t>
          </a:r>
          <a:br>
            <a:rPr lang="pl-PL" sz="1500" kern="1200" dirty="0" smtClean="0"/>
          </a:br>
          <a:r>
            <a:rPr lang="pl-PL" sz="1500" kern="1200" dirty="0" smtClean="0"/>
            <a:t>	</a:t>
          </a:r>
          <a:br>
            <a:rPr lang="pl-PL" sz="1500" kern="1200" dirty="0" smtClean="0"/>
          </a:br>
          <a:endParaRPr lang="pl-PL" sz="1500" kern="1200" dirty="0"/>
        </a:p>
      </dsp:txBody>
      <dsp:txXfrm>
        <a:off x="6887345" y="2754799"/>
        <a:ext cx="2370921" cy="1323796"/>
      </dsp:txXfrm>
    </dsp:sp>
    <dsp:sp modelId="{61C7A651-6168-4406-989D-D8CFC787E2EA}">
      <dsp:nvSpPr>
        <dsp:cNvPr id="0" name=""/>
        <dsp:cNvSpPr/>
      </dsp:nvSpPr>
      <dsp:spPr>
        <a:xfrm>
          <a:off x="5913524" y="4644806"/>
          <a:ext cx="3041242" cy="88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Organizacja i technika sprzedaży</a:t>
          </a:r>
          <a:endParaRPr lang="pl-PL" sz="2000" kern="1200" dirty="0"/>
        </a:p>
      </dsp:txBody>
      <dsp:txXfrm>
        <a:off x="5913524" y="4644806"/>
        <a:ext cx="3041242" cy="8847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815DA-95B4-4DE7-B37A-4D87928426EF}">
      <dsp:nvSpPr>
        <dsp:cNvPr id="0" name=""/>
        <dsp:cNvSpPr/>
      </dsp:nvSpPr>
      <dsp:spPr>
        <a:xfrm rot="10800000">
          <a:off x="2182451" y="63055"/>
          <a:ext cx="7120611" cy="174449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274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A.18.- Prowadzenie sprzedaży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 – klasa III</a:t>
          </a:r>
          <a:br>
            <a:rPr lang="pl-PL" sz="3100" kern="1200" dirty="0" smtClean="0"/>
          </a:br>
          <a:endParaRPr lang="pl-PL" sz="3100" kern="1200" dirty="0" smtClean="0"/>
        </a:p>
      </dsp:txBody>
      <dsp:txXfrm rot="10800000">
        <a:off x="2618575" y="63055"/>
        <a:ext cx="6684487" cy="1744495"/>
      </dsp:txXfrm>
    </dsp:sp>
    <dsp:sp modelId="{3EE971CA-F4B2-4C6D-8D76-172A49E6CC65}">
      <dsp:nvSpPr>
        <dsp:cNvPr id="0" name=""/>
        <dsp:cNvSpPr/>
      </dsp:nvSpPr>
      <dsp:spPr>
        <a:xfrm>
          <a:off x="564575" y="2210058"/>
          <a:ext cx="1744495" cy="17444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657D5-790D-471D-9960-15EB10303741}">
      <dsp:nvSpPr>
        <dsp:cNvPr id="0" name=""/>
        <dsp:cNvSpPr/>
      </dsp:nvSpPr>
      <dsp:spPr>
        <a:xfrm rot="10800000">
          <a:off x="2229661" y="2229334"/>
          <a:ext cx="7120611" cy="174449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274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A.22 - Zarządzanie działalnością handlową – klasa IV</a:t>
          </a:r>
          <a:endParaRPr lang="pl-PL" sz="3100" kern="1200" dirty="0"/>
        </a:p>
      </dsp:txBody>
      <dsp:txXfrm rot="10800000">
        <a:off x="2665785" y="2229334"/>
        <a:ext cx="6684487" cy="1744495"/>
      </dsp:txXfrm>
    </dsp:sp>
    <dsp:sp modelId="{0B1F447D-D3A6-433D-9195-7A489C2A885E}">
      <dsp:nvSpPr>
        <dsp:cNvPr id="0" name=""/>
        <dsp:cNvSpPr/>
      </dsp:nvSpPr>
      <dsp:spPr>
        <a:xfrm>
          <a:off x="530453" y="172731"/>
          <a:ext cx="1744495" cy="17444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B1583-6DCD-4EE9-AC1A-BF2F7BB25B5A}">
      <dsp:nvSpPr>
        <dsp:cNvPr id="0" name=""/>
        <dsp:cNvSpPr/>
      </dsp:nvSpPr>
      <dsp:spPr>
        <a:xfrm>
          <a:off x="274863" y="178850"/>
          <a:ext cx="2695006" cy="247800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800" kern="1200" dirty="0" smtClean="0"/>
            <a:t>W firmach zajmujących się organizacją i obsługą ruchu turystycznego</a:t>
          </a:r>
          <a:endParaRPr lang="pl-PL" sz="2800" kern="1200" dirty="0"/>
        </a:p>
      </dsp:txBody>
      <dsp:txXfrm>
        <a:off x="332926" y="236913"/>
        <a:ext cx="2578880" cy="2419940"/>
      </dsp:txXfrm>
    </dsp:sp>
    <dsp:sp modelId="{F5455F57-94DA-4538-A197-CE19D4602E32}">
      <dsp:nvSpPr>
        <dsp:cNvPr id="0" name=""/>
        <dsp:cNvSpPr/>
      </dsp:nvSpPr>
      <dsp:spPr>
        <a:xfrm>
          <a:off x="993818" y="2839043"/>
          <a:ext cx="494994" cy="634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kern="1200" dirty="0" smtClean="0"/>
            <a:t>.</a:t>
          </a:r>
          <a:endParaRPr lang="pl-PL" sz="4100" kern="1200" dirty="0"/>
        </a:p>
      </dsp:txBody>
      <dsp:txXfrm>
        <a:off x="993818" y="2839043"/>
        <a:ext cx="348587" cy="634859"/>
      </dsp:txXfrm>
    </dsp:sp>
    <dsp:sp modelId="{DD239041-9AFF-4D15-AC4E-E23504BDB5B9}">
      <dsp:nvSpPr>
        <dsp:cNvPr id="0" name=""/>
        <dsp:cNvSpPr/>
      </dsp:nvSpPr>
      <dsp:spPr>
        <a:xfrm>
          <a:off x="692035" y="2519919"/>
          <a:ext cx="2063019" cy="166706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CB8-F7A9-4E84-9F08-516EBA36A83D}">
      <dsp:nvSpPr>
        <dsp:cNvPr id="0" name=""/>
        <dsp:cNvSpPr/>
      </dsp:nvSpPr>
      <dsp:spPr>
        <a:xfrm>
          <a:off x="3559815" y="358341"/>
          <a:ext cx="1977841" cy="147641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800" kern="1200" dirty="0" smtClean="0"/>
            <a:t>W biurach podróży</a:t>
          </a:r>
          <a:endParaRPr lang="pl-PL" sz="2800" kern="1200" dirty="0"/>
        </a:p>
      </dsp:txBody>
      <dsp:txXfrm>
        <a:off x="3594409" y="392935"/>
        <a:ext cx="1908653" cy="1441822"/>
      </dsp:txXfrm>
    </dsp:sp>
    <dsp:sp modelId="{95CE7B87-D438-48B4-8493-E5E877379323}">
      <dsp:nvSpPr>
        <dsp:cNvPr id="0" name=""/>
        <dsp:cNvSpPr/>
      </dsp:nvSpPr>
      <dsp:spPr>
        <a:xfrm>
          <a:off x="3798204" y="2028080"/>
          <a:ext cx="1104347" cy="634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100" kern="1200" dirty="0" smtClean="0"/>
            <a:t>.</a:t>
          </a:r>
          <a:endParaRPr lang="pl-PL" sz="4100" kern="1200" dirty="0"/>
        </a:p>
      </dsp:txBody>
      <dsp:txXfrm>
        <a:off x="3798204" y="2028080"/>
        <a:ext cx="777709" cy="634859"/>
      </dsp:txXfrm>
    </dsp:sp>
    <dsp:sp modelId="{66F9795B-8FBC-4E48-96F0-1543527C8E8C}">
      <dsp:nvSpPr>
        <dsp:cNvPr id="0" name=""/>
        <dsp:cNvSpPr/>
      </dsp:nvSpPr>
      <dsp:spPr>
        <a:xfrm>
          <a:off x="3204675" y="1741040"/>
          <a:ext cx="2613513" cy="23205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9FB0D-134D-4403-A22D-88AA72298630}">
      <dsp:nvSpPr>
        <dsp:cNvPr id="0" name=""/>
        <dsp:cNvSpPr/>
      </dsp:nvSpPr>
      <dsp:spPr>
        <a:xfrm>
          <a:off x="6634631" y="425926"/>
          <a:ext cx="2638281" cy="19938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800" kern="1200" dirty="0" smtClean="0"/>
            <a:t>W punktach informacji turystycznej</a:t>
          </a:r>
          <a:endParaRPr lang="pl-PL" sz="2800" kern="1200" dirty="0"/>
        </a:p>
      </dsp:txBody>
      <dsp:txXfrm>
        <a:off x="6681348" y="472643"/>
        <a:ext cx="2544847" cy="1947095"/>
      </dsp:txXfrm>
    </dsp:sp>
    <dsp:sp modelId="{C93D916F-C5E4-4678-834C-5D00B3DB6D46}">
      <dsp:nvSpPr>
        <dsp:cNvPr id="0" name=""/>
        <dsp:cNvSpPr/>
      </dsp:nvSpPr>
      <dsp:spPr>
        <a:xfrm>
          <a:off x="7440868" y="2161040"/>
          <a:ext cx="1025807" cy="634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>
        <a:off x="7440868" y="2161040"/>
        <a:ext cx="722399" cy="634859"/>
      </dsp:txXfrm>
    </dsp:sp>
    <dsp:sp modelId="{FAC7E2C5-4822-4136-816B-34E91410D80E}">
      <dsp:nvSpPr>
        <dsp:cNvPr id="0" name=""/>
        <dsp:cNvSpPr/>
      </dsp:nvSpPr>
      <dsp:spPr>
        <a:xfrm>
          <a:off x="6670597" y="1850744"/>
          <a:ext cx="2749456" cy="23061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9D60A-6FEE-4262-A59D-AA4DA35AA65B}">
      <dsp:nvSpPr>
        <dsp:cNvPr id="0" name=""/>
        <dsp:cNvSpPr/>
      </dsp:nvSpPr>
      <dsp:spPr>
        <a:xfrm>
          <a:off x="0" y="438389"/>
          <a:ext cx="1034573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4C2F0-A1CE-4B51-A216-AAB2EAAD933F}">
      <dsp:nvSpPr>
        <dsp:cNvPr id="0" name=""/>
        <dsp:cNvSpPr/>
      </dsp:nvSpPr>
      <dsp:spPr>
        <a:xfrm>
          <a:off x="517286" y="54629"/>
          <a:ext cx="7242015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31" tIns="0" rIns="273731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Marketing usług turystycznych; </a:t>
          </a:r>
          <a:endParaRPr lang="pl-PL" sz="2600" kern="1200" dirty="0"/>
        </a:p>
      </dsp:txBody>
      <dsp:txXfrm>
        <a:off x="554753" y="92096"/>
        <a:ext cx="7167081" cy="692586"/>
      </dsp:txXfrm>
    </dsp:sp>
    <dsp:sp modelId="{2AFEF787-6852-4C7B-A2F9-E7096A85B664}">
      <dsp:nvSpPr>
        <dsp:cNvPr id="0" name=""/>
        <dsp:cNvSpPr/>
      </dsp:nvSpPr>
      <dsp:spPr>
        <a:xfrm>
          <a:off x="0" y="1617749"/>
          <a:ext cx="1034573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47A66-3608-4E0B-8F62-75FA9A6A0E2A}">
      <dsp:nvSpPr>
        <dsp:cNvPr id="0" name=""/>
        <dsp:cNvSpPr/>
      </dsp:nvSpPr>
      <dsp:spPr>
        <a:xfrm>
          <a:off x="517286" y="1233989"/>
          <a:ext cx="7242015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31" tIns="0" rIns="273731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Organizacja imprez i usług turystycznych.</a:t>
          </a:r>
          <a:endParaRPr lang="pl-PL" sz="2600" kern="1200" dirty="0"/>
        </a:p>
      </dsp:txBody>
      <dsp:txXfrm>
        <a:off x="554753" y="1271456"/>
        <a:ext cx="7167081" cy="692586"/>
      </dsp:txXfrm>
    </dsp:sp>
    <dsp:sp modelId="{33F7B0EC-B827-44BA-B870-FC010869D663}">
      <dsp:nvSpPr>
        <dsp:cNvPr id="0" name=""/>
        <dsp:cNvSpPr/>
      </dsp:nvSpPr>
      <dsp:spPr>
        <a:xfrm>
          <a:off x="0" y="2797109"/>
          <a:ext cx="1034573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F605B-1052-4687-9502-A39D05CE3DF0}">
      <dsp:nvSpPr>
        <dsp:cNvPr id="0" name=""/>
        <dsp:cNvSpPr/>
      </dsp:nvSpPr>
      <dsp:spPr>
        <a:xfrm>
          <a:off x="517286" y="2413349"/>
          <a:ext cx="7242015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31" tIns="0" rIns="273731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 podstawy turystyki</a:t>
          </a:r>
          <a:endParaRPr lang="pl-PL" sz="2600" kern="1200" dirty="0"/>
        </a:p>
      </dsp:txBody>
      <dsp:txXfrm>
        <a:off x="554753" y="2450816"/>
        <a:ext cx="7167081" cy="692586"/>
      </dsp:txXfrm>
    </dsp:sp>
    <dsp:sp modelId="{71D2F8F2-F5D3-42CE-AF9A-57926A62B818}">
      <dsp:nvSpPr>
        <dsp:cNvPr id="0" name=""/>
        <dsp:cNvSpPr/>
      </dsp:nvSpPr>
      <dsp:spPr>
        <a:xfrm>
          <a:off x="0" y="3976470"/>
          <a:ext cx="1034573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3CCD9-A708-464F-BF44-982B7439D7C5}">
      <dsp:nvSpPr>
        <dsp:cNvPr id="0" name=""/>
        <dsp:cNvSpPr/>
      </dsp:nvSpPr>
      <dsp:spPr>
        <a:xfrm>
          <a:off x="517286" y="3592710"/>
          <a:ext cx="7242015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31" tIns="0" rIns="273731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Geografia turystyczna</a:t>
          </a:r>
          <a:endParaRPr lang="pl-PL" sz="2600" kern="1200" dirty="0"/>
        </a:p>
      </dsp:txBody>
      <dsp:txXfrm>
        <a:off x="554753" y="3630177"/>
        <a:ext cx="7167081" cy="6925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815DA-95B4-4DE7-B37A-4D87928426EF}">
      <dsp:nvSpPr>
        <dsp:cNvPr id="0" name=""/>
        <dsp:cNvSpPr/>
      </dsp:nvSpPr>
      <dsp:spPr>
        <a:xfrm rot="10800000">
          <a:off x="2229661" y="1509"/>
          <a:ext cx="7120611" cy="174449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274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 smtClean="0"/>
            <a:t>T.13.- Planowanie i realizacja imprez i usług turystycznych – klasa III</a:t>
          </a:r>
          <a:br>
            <a:rPr lang="pl-PL" sz="3000" kern="1200" dirty="0" smtClean="0"/>
          </a:br>
          <a:endParaRPr lang="pl-PL" sz="3000" kern="1200" dirty="0" smtClean="0"/>
        </a:p>
      </dsp:txBody>
      <dsp:txXfrm rot="10800000">
        <a:off x="2665785" y="1509"/>
        <a:ext cx="6684487" cy="1744495"/>
      </dsp:txXfrm>
    </dsp:sp>
    <dsp:sp modelId="{3EE971CA-F4B2-4C6D-8D76-172A49E6CC65}">
      <dsp:nvSpPr>
        <dsp:cNvPr id="0" name=""/>
        <dsp:cNvSpPr/>
      </dsp:nvSpPr>
      <dsp:spPr>
        <a:xfrm>
          <a:off x="564575" y="76453"/>
          <a:ext cx="1744495" cy="17444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657D5-790D-471D-9960-15EB10303741}">
      <dsp:nvSpPr>
        <dsp:cNvPr id="0" name=""/>
        <dsp:cNvSpPr/>
      </dsp:nvSpPr>
      <dsp:spPr>
        <a:xfrm rot="10800000">
          <a:off x="2229661" y="2229334"/>
          <a:ext cx="7120611" cy="174449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274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 smtClean="0"/>
            <a:t>T.14. - Prowadzenie informacji turystycznej oraz sprzedaż usług turystycznych – klasa IV</a:t>
          </a:r>
          <a:endParaRPr lang="pl-PL" sz="3000" kern="1200" dirty="0"/>
        </a:p>
      </dsp:txBody>
      <dsp:txXfrm rot="10800000">
        <a:off x="2665785" y="2229334"/>
        <a:ext cx="6684487" cy="1744495"/>
      </dsp:txXfrm>
    </dsp:sp>
    <dsp:sp modelId="{0B1F447D-D3A6-433D-9195-7A489C2A885E}">
      <dsp:nvSpPr>
        <dsp:cNvPr id="0" name=""/>
        <dsp:cNvSpPr/>
      </dsp:nvSpPr>
      <dsp:spPr>
        <a:xfrm>
          <a:off x="568570" y="2230844"/>
          <a:ext cx="1744495" cy="17444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000" r="-6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A3D60-DC48-4970-B9E5-43455AB3635C}">
      <dsp:nvSpPr>
        <dsp:cNvPr id="0" name=""/>
        <dsp:cNvSpPr/>
      </dsp:nvSpPr>
      <dsp:spPr>
        <a:xfrm>
          <a:off x="2803612" y="-62357"/>
          <a:ext cx="4708824" cy="4708824"/>
        </a:xfrm>
        <a:prstGeom prst="circularArrow">
          <a:avLst>
            <a:gd name="adj1" fmla="val 5274"/>
            <a:gd name="adj2" fmla="val 312630"/>
            <a:gd name="adj3" fmla="val 14206665"/>
            <a:gd name="adj4" fmla="val 17139591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96407-16A5-479B-8319-0E2F4690F351}">
      <dsp:nvSpPr>
        <dsp:cNvPr id="0" name=""/>
        <dsp:cNvSpPr/>
      </dsp:nvSpPr>
      <dsp:spPr>
        <a:xfrm>
          <a:off x="4252022" y="-56896"/>
          <a:ext cx="1812004" cy="906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obsługa </a:t>
          </a:r>
          <a:r>
            <a:rPr lang="pl-PL" sz="2400" kern="1200" dirty="0" smtClean="0"/>
            <a:t>konsumenta</a:t>
          </a:r>
          <a:endParaRPr lang="pl-PL" sz="2400" kern="1200" dirty="0"/>
        </a:p>
      </dsp:txBody>
      <dsp:txXfrm>
        <a:off x="4296249" y="-12669"/>
        <a:ext cx="1723550" cy="817548"/>
      </dsp:txXfrm>
    </dsp:sp>
    <dsp:sp modelId="{5705F6F1-DE7F-42EA-97A4-B419A75EFD08}">
      <dsp:nvSpPr>
        <dsp:cNvPr id="0" name=""/>
        <dsp:cNvSpPr/>
      </dsp:nvSpPr>
      <dsp:spPr>
        <a:xfrm>
          <a:off x="5906368" y="898240"/>
          <a:ext cx="1812004" cy="906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podstawy hotelarstwa</a:t>
          </a:r>
          <a:endParaRPr lang="pl-PL" sz="2400" kern="1200" dirty="0"/>
        </a:p>
      </dsp:txBody>
      <dsp:txXfrm>
        <a:off x="5950595" y="942467"/>
        <a:ext cx="1723550" cy="817548"/>
      </dsp:txXfrm>
    </dsp:sp>
    <dsp:sp modelId="{606CDE76-2CDE-44B9-94DC-598724DE63E6}">
      <dsp:nvSpPr>
        <dsp:cNvPr id="0" name=""/>
        <dsp:cNvSpPr/>
      </dsp:nvSpPr>
      <dsp:spPr>
        <a:xfrm>
          <a:off x="5957678" y="2288589"/>
          <a:ext cx="2014097" cy="13059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planowanie i realizacja usług w recepcji</a:t>
          </a:r>
          <a:endParaRPr lang="pl-PL" sz="2000" kern="1200" dirty="0"/>
        </a:p>
      </dsp:txBody>
      <dsp:txXfrm>
        <a:off x="6021429" y="2352340"/>
        <a:ext cx="1886595" cy="1178446"/>
      </dsp:txXfrm>
    </dsp:sp>
    <dsp:sp modelId="{D7CC3630-E16C-4539-9407-642CF39C8209}">
      <dsp:nvSpPr>
        <dsp:cNvPr id="0" name=""/>
        <dsp:cNvSpPr/>
      </dsp:nvSpPr>
      <dsp:spPr>
        <a:xfrm>
          <a:off x="4180459" y="3646754"/>
          <a:ext cx="2168426" cy="1139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Podstawy działalności przedsiębiorstwa hotelarskiego</a:t>
          </a:r>
          <a:endParaRPr lang="pl-PL" sz="1800" kern="1200" dirty="0"/>
        </a:p>
      </dsp:txBody>
      <dsp:txXfrm>
        <a:off x="4236099" y="3702394"/>
        <a:ext cx="2057146" cy="1028516"/>
      </dsp:txXfrm>
    </dsp:sp>
    <dsp:sp modelId="{798ECA70-B5BC-49CC-99F2-5E3D621F532F}">
      <dsp:nvSpPr>
        <dsp:cNvPr id="0" name=""/>
        <dsp:cNvSpPr/>
      </dsp:nvSpPr>
      <dsp:spPr>
        <a:xfrm>
          <a:off x="2537109" y="2304551"/>
          <a:ext cx="2029608" cy="12204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Pracownia hotelarska</a:t>
          </a:r>
          <a:endParaRPr lang="pl-PL" sz="2400" kern="1200" dirty="0"/>
        </a:p>
      </dsp:txBody>
      <dsp:txXfrm>
        <a:off x="2596689" y="2364131"/>
        <a:ext cx="1910448" cy="1101334"/>
      </dsp:txXfrm>
    </dsp:sp>
    <dsp:sp modelId="{BFB7804A-B14A-4C36-A128-AFCA4032EEF2}">
      <dsp:nvSpPr>
        <dsp:cNvPr id="0" name=""/>
        <dsp:cNvSpPr/>
      </dsp:nvSpPr>
      <dsp:spPr>
        <a:xfrm>
          <a:off x="2597677" y="898240"/>
          <a:ext cx="1812004" cy="906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marketing usług hotelarskich</a:t>
          </a:r>
          <a:endParaRPr lang="pl-PL" sz="2000" kern="1200" dirty="0"/>
        </a:p>
      </dsp:txBody>
      <dsp:txXfrm>
        <a:off x="2641904" y="942467"/>
        <a:ext cx="1723550" cy="8175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BDF0D-5D08-4DDA-8668-029D49EAC81E}">
      <dsp:nvSpPr>
        <dsp:cNvPr id="0" name=""/>
        <dsp:cNvSpPr/>
      </dsp:nvSpPr>
      <dsp:spPr>
        <a:xfrm rot="10800000">
          <a:off x="2250813" y="450990"/>
          <a:ext cx="7120611" cy="87312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2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T.11. - Planowanie i realizacja usług w recepcji</a:t>
          </a:r>
        </a:p>
      </dsp:txBody>
      <dsp:txXfrm rot="10800000">
        <a:off x="2469094" y="450990"/>
        <a:ext cx="6902330" cy="873123"/>
      </dsp:txXfrm>
    </dsp:sp>
    <dsp:sp modelId="{8D0D4E1D-6613-47C9-8B81-24DDFF2FEB01}">
      <dsp:nvSpPr>
        <dsp:cNvPr id="0" name=""/>
        <dsp:cNvSpPr/>
      </dsp:nvSpPr>
      <dsp:spPr>
        <a:xfrm>
          <a:off x="490219" y="0"/>
          <a:ext cx="1892049" cy="17737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C4AD2-3114-44A9-A13E-ADB8B13EDEF6}">
      <dsp:nvSpPr>
        <dsp:cNvPr id="0" name=""/>
        <dsp:cNvSpPr/>
      </dsp:nvSpPr>
      <dsp:spPr>
        <a:xfrm rot="10800000">
          <a:off x="2306089" y="2558919"/>
          <a:ext cx="7120611" cy="87312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2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T.12. - Obsługa gości w obiekcie świadczącym usługi hotelarskie </a:t>
          </a:r>
        </a:p>
      </dsp:txBody>
      <dsp:txXfrm rot="10800000">
        <a:off x="2524370" y="2558919"/>
        <a:ext cx="6902330" cy="873123"/>
      </dsp:txXfrm>
    </dsp:sp>
    <dsp:sp modelId="{98F78C17-BB37-46FE-8694-BDED90E64B04}">
      <dsp:nvSpPr>
        <dsp:cNvPr id="0" name=""/>
        <dsp:cNvSpPr/>
      </dsp:nvSpPr>
      <dsp:spPr>
        <a:xfrm>
          <a:off x="489577" y="1988936"/>
          <a:ext cx="2050207" cy="195832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CFB90-BD06-449C-A2E2-6E42000EA3D4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E594-81FA-4B2F-987C-B5FB40745E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728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81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75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882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94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216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383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031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5347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9957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8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43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810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12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064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720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299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3369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7112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88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056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40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96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417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4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4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425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25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16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78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8432A5-3A1D-4083-A395-94416F82406D}" type="datetimeFigureOut">
              <a:rPr lang="pl-PL" smtClean="0"/>
              <a:t>03.03.2019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19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88">
              <a:srgbClr val="C1DAEF">
                <a:lumMod val="97000"/>
                <a:lumOff val="3000"/>
              </a:srgbClr>
            </a:gs>
            <a:gs pos="43290">
              <a:srgbClr val="D0E3F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3329" y="1388226"/>
            <a:ext cx="9144000" cy="2574176"/>
          </a:xfrm>
        </p:spPr>
        <p:txBody>
          <a:bodyPr>
            <a:noAutofit/>
          </a:bodyPr>
          <a:lstStyle/>
          <a:p>
            <a:r>
              <a:rPr lang="pl-PL" sz="8800" dirty="0">
                <a:latin typeface="Impact" panose="020B0806030902050204" pitchFamily="34" charset="0"/>
              </a:rPr>
              <a:t>Prezentacja Szkół</a:t>
            </a:r>
            <a:br>
              <a:rPr lang="pl-PL" sz="8800" dirty="0">
                <a:latin typeface="Impact" panose="020B0806030902050204" pitchFamily="34" charset="0"/>
              </a:rPr>
            </a:br>
            <a:r>
              <a:rPr lang="pl-PL" sz="8800" dirty="0">
                <a:latin typeface="Impact" panose="020B0806030902050204" pitchFamily="34" charset="0"/>
              </a:rPr>
              <a:t> </a:t>
            </a:r>
            <a:r>
              <a:rPr lang="pl-PL" sz="6600" dirty="0">
                <a:latin typeface="Impact" panose="020B0806030902050204" pitchFamily="34" charset="0"/>
              </a:rPr>
              <a:t>Beaty Mydłowskiej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8" y="3898516"/>
            <a:ext cx="5419898" cy="28308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0" y="366844"/>
            <a:ext cx="53011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6770" y="1"/>
            <a:ext cx="8623496" cy="1850739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/>
              <a:t>Technikum Informatyczne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80891" y="2194081"/>
            <a:ext cx="8660920" cy="36546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pl-PL" sz="3200" dirty="0" smtClean="0"/>
              <a:t>To s</a:t>
            </a:r>
            <a:r>
              <a:rPr lang="pl-PL" sz="3200" b="1" dirty="0" smtClean="0"/>
              <a:t>zkoła dla absolwentów gimnazjum i szkoły podstawowej, </a:t>
            </a:r>
            <a:r>
              <a:rPr lang="pl-PL" sz="3200" dirty="0" smtClean="0"/>
              <a:t>którzy mają </a:t>
            </a:r>
            <a:r>
              <a:rPr lang="pl-PL" sz="3200" dirty="0"/>
              <a:t>zainteresowania </a:t>
            </a:r>
            <a:r>
              <a:rPr lang="pl-PL" sz="3200" dirty="0" smtClean="0"/>
              <a:t>matematyczno-techniczno-informatyczne oraz  </a:t>
            </a:r>
            <a:r>
              <a:rPr lang="pl-PL" sz="3200" dirty="0"/>
              <a:t>predyspozycje </a:t>
            </a:r>
            <a:r>
              <a:rPr lang="pl-PL" sz="3200" dirty="0" smtClean="0"/>
              <a:t>do pracy w zawodzie informatyka.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Informatyka = dziedzina nauki (</a:t>
            </a:r>
            <a:r>
              <a:rPr lang="pl-PL" dirty="0" err="1"/>
              <a:t>computer</a:t>
            </a:r>
            <a:r>
              <a:rPr lang="pl-PL" dirty="0"/>
              <a:t> science) + dynamicznie</a:t>
            </a:r>
          </a:p>
          <a:p>
            <a:pPr marL="0" indent="0">
              <a:buNone/>
            </a:pPr>
            <a:r>
              <a:rPr lang="pl-PL" dirty="0"/>
              <a:t>rozwijające się technologie</a:t>
            </a:r>
          </a:p>
          <a:p>
            <a:pPr marL="0" indent="0">
              <a:buNone/>
            </a:pPr>
            <a:r>
              <a:rPr lang="pl-PL" dirty="0"/>
              <a:t>– wspiera i integruje się ze wszystkimi dziedzinami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265" y="0"/>
            <a:ext cx="1811222" cy="18507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3" y="156160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8687" y="120770"/>
            <a:ext cx="10610491" cy="673723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Technik Informatyk </a:t>
            </a:r>
            <a:br>
              <a:rPr lang="pl-PL" dirty="0" smtClean="0"/>
            </a:br>
            <a:r>
              <a:rPr lang="pl-PL" dirty="0" smtClean="0"/>
              <a:t>to zawód, który </a:t>
            </a:r>
            <a:r>
              <a:rPr lang="pl-PL" dirty="0"/>
              <a:t>stwarza wielkie </a:t>
            </a:r>
            <a:r>
              <a:rPr lang="pl-PL" dirty="0" smtClean="0"/>
              <a:t>możliwości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w zakresie realizacji kariery zawodowej</a:t>
            </a:r>
            <a:r>
              <a:rPr lang="pl-PL" dirty="0" smtClean="0"/>
              <a:t>. </a:t>
            </a:r>
            <a:br>
              <a:rPr lang="pl-PL" dirty="0" smtClean="0"/>
            </a:br>
            <a:r>
              <a:rPr lang="pl-PL" dirty="0" smtClean="0"/>
              <a:t>Zawód </a:t>
            </a:r>
            <a:r>
              <a:rPr lang="pl-PL" dirty="0"/>
              <a:t>technika informatyka cechuje uniwersalność, można go wykonywać praktycznie wszędzie.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Zarówno w firmie jak i zdalnie z domu. </a:t>
            </a:r>
            <a:br>
              <a:rPr lang="pl-PL" dirty="0" smtClean="0"/>
            </a:br>
            <a:r>
              <a:rPr lang="pl-PL" dirty="0" smtClean="0"/>
              <a:t>Dotyczy </a:t>
            </a:r>
            <a:r>
              <a:rPr lang="pl-PL" dirty="0"/>
              <a:t>to zarówno wyspecjalizowanych firm z sektora IT, jak i instytucji, urzędów, banków, przedsiębiorstw z różnych branż, gdzie znajdują się typowe stanowiska dla technika informatyka.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3" name="Symbol zastępczy zawartości 12" descr="Clipart - Wireless Signal Icon Enhance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24" y="120770"/>
            <a:ext cx="2089964" cy="1820172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6" y="120770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6736" y="606609"/>
            <a:ext cx="10186288" cy="5870448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Absolwent </a:t>
            </a:r>
            <a:r>
              <a:rPr lang="pl-PL" dirty="0"/>
              <a:t>szkoły kształcącej w zawodzie technik informatyk przygotowany jest do wykonywania następujących zadań zawodowych</a:t>
            </a:r>
            <a:r>
              <a:rPr lang="pl-PL" dirty="0" smtClean="0"/>
              <a:t>: </a:t>
            </a:r>
            <a:br>
              <a:rPr lang="pl-PL" dirty="0" smtClean="0"/>
            </a:br>
            <a:r>
              <a:rPr lang="pl-PL" dirty="0" smtClean="0"/>
              <a:t>- administrowania danymi, </a:t>
            </a:r>
            <a:br>
              <a:rPr lang="pl-PL" dirty="0" smtClean="0"/>
            </a:br>
            <a:r>
              <a:rPr lang="pl-PL" dirty="0" smtClean="0"/>
              <a:t>- projektowania sieci komputerowych,</a:t>
            </a:r>
            <a:br>
              <a:rPr lang="pl-PL" dirty="0" smtClean="0"/>
            </a:br>
            <a:r>
              <a:rPr lang="pl-PL" dirty="0" smtClean="0"/>
              <a:t>- administrowania tymi </a:t>
            </a:r>
            <a:r>
              <a:rPr lang="pl-PL" dirty="0"/>
              <a:t>sieciami</a:t>
            </a:r>
            <a:r>
              <a:rPr lang="pl-PL" dirty="0" smtClean="0"/>
              <a:t>,</a:t>
            </a:r>
            <a:endParaRPr lang="pl-PL" dirty="0"/>
          </a:p>
        </p:txBody>
      </p:sp>
      <p:pic>
        <p:nvPicPr>
          <p:cNvPr id="4" name="Symbol zastępczy zawartości 3" descr="Local Area Network - Wikipedi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67" y="2866500"/>
            <a:ext cx="1547004" cy="1454184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6" y="171925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720306"/>
            <a:ext cx="10018713" cy="559423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Nauka w </a:t>
            </a: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Technikum Informatycznym, </a:t>
            </a:r>
            <a:b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odbywa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się pod okiem najlepszych fachowców w branży. </a:t>
            </a: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osoby mające już doświadczenie w branży IT, którym chętnie dzielą się </a:t>
            </a: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 uczniami. 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44425"/>
            <a:ext cx="1932317" cy="2724566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3" y="165522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2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28" y="319404"/>
            <a:ext cx="2433702" cy="182657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138023"/>
            <a:ext cx="7556171" cy="1535502"/>
          </a:xfrm>
        </p:spPr>
        <p:txBody>
          <a:bodyPr>
            <a:noAutofit/>
          </a:bodyPr>
          <a:lstStyle/>
          <a:p>
            <a:r>
              <a:rPr lang="pl-PL" b="1" dirty="0" smtClean="0"/>
              <a:t>Przedmioty zawodowe</a:t>
            </a:r>
            <a:br>
              <a:rPr lang="pl-PL" b="1" dirty="0" smtClean="0"/>
            </a:br>
            <a:r>
              <a:rPr lang="pl-PL" b="1" dirty="0" smtClean="0"/>
              <a:t>w Technikum Informatycznym: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01992" y="2145978"/>
            <a:ext cx="8885208" cy="471202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Administracja </a:t>
            </a:r>
            <a:r>
              <a:rPr lang="pl-PL" sz="2800" dirty="0"/>
              <a:t>systemami operacyjnymi</a:t>
            </a:r>
          </a:p>
          <a:p>
            <a:r>
              <a:rPr lang="pl-PL" sz="2800" dirty="0"/>
              <a:t>Montaż i konfiguracja lokalnych sieci komputerowych</a:t>
            </a:r>
          </a:p>
          <a:p>
            <a:r>
              <a:rPr lang="pl-PL" sz="2800" dirty="0"/>
              <a:t>Projektowanie baz danych</a:t>
            </a:r>
          </a:p>
          <a:p>
            <a:r>
              <a:rPr lang="pl-PL" sz="2800" dirty="0"/>
              <a:t>Tworzenie stron i aplikacji internetowych</a:t>
            </a:r>
          </a:p>
          <a:p>
            <a:r>
              <a:rPr lang="pl-PL" sz="2800" dirty="0" smtClean="0"/>
              <a:t>Urządzenia </a:t>
            </a:r>
            <a:r>
              <a:rPr lang="pl-PL" sz="2800" dirty="0"/>
              <a:t>techniki komputerowej, </a:t>
            </a:r>
            <a:r>
              <a:rPr lang="pl-PL" sz="2800" dirty="0" smtClean="0"/>
              <a:t> </a:t>
            </a:r>
          </a:p>
          <a:p>
            <a:r>
              <a:rPr lang="pl-PL" sz="2800" dirty="0" smtClean="0"/>
              <a:t>witryny </a:t>
            </a:r>
            <a:r>
              <a:rPr lang="pl-PL" sz="2800" dirty="0"/>
              <a:t>i aplikacje internetowe, </a:t>
            </a:r>
            <a:endParaRPr lang="pl-PL" sz="2800" dirty="0" smtClean="0"/>
          </a:p>
          <a:p>
            <a:r>
              <a:rPr lang="pl-PL" sz="2800" dirty="0" smtClean="0"/>
              <a:t>systemy </a:t>
            </a:r>
            <a:r>
              <a:rPr lang="pl-PL" sz="2800" dirty="0"/>
              <a:t>baz danych</a:t>
            </a:r>
            <a:r>
              <a:rPr lang="pl-PL" sz="2800" dirty="0" smtClean="0"/>
              <a:t>,</a:t>
            </a:r>
          </a:p>
          <a:p>
            <a:r>
              <a:rPr lang="pl-PL" sz="2800" dirty="0" smtClean="0"/>
              <a:t> lokalne </a:t>
            </a:r>
            <a:r>
              <a:rPr lang="pl-PL" sz="2800" dirty="0"/>
              <a:t>sieci komputerowe i wiele więcej</a:t>
            </a:r>
            <a:r>
              <a:rPr lang="pl-PL" sz="2800" dirty="0" smtClean="0"/>
              <a:t>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5" y="138023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15300" y="189781"/>
            <a:ext cx="10437394" cy="324353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 szkole </a:t>
            </a:r>
            <a:r>
              <a:rPr lang="pl-PL" dirty="0" smtClean="0"/>
              <a:t>poznajemy budowę komputera i urządzeń peryferyjnych. Uczymy się posługiwania urządzeniami </a:t>
            </a:r>
            <a:r>
              <a:rPr lang="pl-PL" dirty="0"/>
              <a:t>cyfrowymi i sieciami </a:t>
            </a:r>
            <a:r>
              <a:rPr lang="pl-PL" dirty="0" smtClean="0"/>
              <a:t>komputerowymi.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Poznajemy zasady </a:t>
            </a:r>
            <a:r>
              <a:rPr lang="pl-PL" dirty="0"/>
              <a:t>działania urządzeń cyfrowych i sieci komputerowych </a:t>
            </a:r>
            <a:r>
              <a:rPr lang="pl-PL" dirty="0" smtClean="0"/>
              <a:t>oraz wykonywanie </a:t>
            </a:r>
            <a:r>
              <a:rPr lang="pl-PL" dirty="0"/>
              <a:t>obliczeń i programów.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1" y="3433313"/>
            <a:ext cx="8367623" cy="362323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08" y="189781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6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2724" y="1811547"/>
            <a:ext cx="10709276" cy="2398143"/>
          </a:xfrm>
        </p:spPr>
        <p:txBody>
          <a:bodyPr>
            <a:normAutofit/>
          </a:bodyPr>
          <a:lstStyle/>
          <a:p>
            <a:pPr algn="l"/>
            <a:r>
              <a:rPr lang="pl-PL" sz="3100" dirty="0">
                <a:latin typeface="+mn-lt"/>
              </a:rPr>
              <a:t>EE.08  Montaż i eksploatacja systemów komputerowych Urządzeń peryferyjnych i sieci</a:t>
            </a:r>
            <a:r>
              <a:rPr lang="pl-PL" sz="3100" dirty="0"/>
              <a:t> </a:t>
            </a:r>
            <a:r>
              <a:rPr lang="pl-PL" sz="3100" dirty="0" smtClean="0"/>
              <a:t>- klasa III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482723" y="3657600"/>
            <a:ext cx="10709277" cy="3071003"/>
          </a:xfrm>
        </p:spPr>
        <p:txBody>
          <a:bodyPr>
            <a:normAutofit/>
          </a:bodyPr>
          <a:lstStyle/>
          <a:p>
            <a:pPr algn="l"/>
            <a:r>
              <a:rPr lang="pl-PL" sz="3200" dirty="0"/>
              <a:t>EE.09  Programowanie tworzenie i administrowanie stronami internetowymi i bazami danych jakim jest technik informatyk. </a:t>
            </a:r>
            <a:r>
              <a:rPr lang="pl-PL" sz="3200" dirty="0" smtClean="0"/>
              <a:t>– klasa IV</a:t>
            </a:r>
            <a:endParaRPr lang="pl-PL" sz="3200" dirty="0"/>
          </a:p>
        </p:txBody>
      </p:sp>
      <p:sp>
        <p:nvSpPr>
          <p:cNvPr id="7" name="Prostokąt 6"/>
          <p:cNvSpPr/>
          <p:nvPr/>
        </p:nvSpPr>
        <p:spPr>
          <a:xfrm>
            <a:off x="1725283" y="500330"/>
            <a:ext cx="5583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Egzaminy </a:t>
            </a:r>
            <a:r>
              <a:rPr lang="pl-PL" sz="3200" b="1" dirty="0" smtClean="0"/>
              <a:t>potwierdzające kwalifikacje zawodowe:</a:t>
            </a:r>
            <a:endParaRPr lang="pl-PL" sz="3200" b="1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2" r="22982"/>
          <a:stretch>
            <a:fillRect/>
          </a:stretch>
        </p:blipFill>
        <p:spPr>
          <a:xfrm>
            <a:off x="8039818" y="-69012"/>
            <a:ext cx="2530415" cy="2584254"/>
          </a:xfr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3" y="222938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1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2724" y="378373"/>
            <a:ext cx="5426158" cy="1166648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Technikum Handlowe</a:t>
            </a:r>
            <a:endParaRPr lang="pl-PL" sz="4000" b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482724" y="1545022"/>
            <a:ext cx="10213976" cy="5179628"/>
          </a:xfrm>
        </p:spPr>
        <p:txBody>
          <a:bodyPr>
            <a:normAutofit/>
          </a:bodyPr>
          <a:lstStyle/>
          <a:p>
            <a:r>
              <a:rPr lang="pl-PL" sz="3200" dirty="0"/>
              <a:t>Do podjęcia nauki w </a:t>
            </a:r>
            <a:r>
              <a:rPr lang="pl-PL" sz="3200" dirty="0" smtClean="0"/>
              <a:t>Technikum Handlowym zachęcamy </a:t>
            </a:r>
            <a:r>
              <a:rPr lang="pl-PL" sz="3200" dirty="0"/>
              <a:t>wszystkich zainteresowanych kształceniem ekonomicznym, którzy chcą uzyskać maturę i zawód,</a:t>
            </a:r>
          </a:p>
          <a:p>
            <a:endParaRPr lang="pl-PL" sz="3200" dirty="0" smtClean="0"/>
          </a:p>
          <a:p>
            <a:r>
              <a:rPr lang="pl-PL" sz="3200" dirty="0" smtClean="0"/>
              <a:t>Absolwent  Technikum Handlowego posiada wiedzę </a:t>
            </a:r>
            <a:r>
              <a:rPr lang="pl-PL" sz="3200" dirty="0" smtClean="0"/>
              <a:t>z </a:t>
            </a:r>
            <a:r>
              <a:rPr lang="pl-PL" sz="3200" dirty="0"/>
              <a:t>zakresu ekonomii, prawa, ekonomiki handlu, towaroznawstwa, rachunkowości handlowej, techniki biurowej, marketingu i reklamy</a:t>
            </a:r>
            <a:r>
              <a:rPr lang="pl-PL" dirty="0"/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7" y="187691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8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382385"/>
            <a:ext cx="8058699" cy="1411909"/>
          </a:xfrm>
        </p:spPr>
        <p:txBody>
          <a:bodyPr/>
          <a:lstStyle/>
          <a:p>
            <a:pPr algn="ctr"/>
            <a:r>
              <a:rPr lang="pl-PL" b="1" dirty="0" smtClean="0"/>
              <a:t>Przygotowanie zawodowe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2168929"/>
            <a:ext cx="10707689" cy="45596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dirty="0" smtClean="0">
                <a:cs typeface="Calibri"/>
              </a:rPr>
              <a:t>Absolwent Technikum Handlowego przygotowany </a:t>
            </a:r>
            <a:r>
              <a:rPr lang="pl-PL" dirty="0">
                <a:cs typeface="Calibri"/>
              </a:rPr>
              <a:t>jest do wykonywania następujących zadań zawodowych</a:t>
            </a:r>
            <a:r>
              <a:rPr lang="pl-PL" dirty="0" smtClean="0">
                <a:cs typeface="Calibri"/>
              </a:rPr>
              <a:t>:</a:t>
            </a:r>
          </a:p>
          <a:p>
            <a:pPr>
              <a:buFontTx/>
              <a:buChar char="-"/>
            </a:pPr>
            <a:r>
              <a:rPr lang="pl-PL" dirty="0" smtClean="0">
                <a:cs typeface="Calibri"/>
              </a:rPr>
              <a:t>Wykonywania </a:t>
            </a:r>
            <a:r>
              <a:rPr lang="pl-PL" dirty="0">
                <a:cs typeface="Calibri"/>
              </a:rPr>
              <a:t>prac związanych z obsługą klientów oraz realizacją transakcji kupna i sprzedaży;</a:t>
            </a:r>
          </a:p>
          <a:p>
            <a:pPr>
              <a:buFontTx/>
              <a:buChar char="-"/>
            </a:pPr>
            <a:r>
              <a:rPr lang="pl-PL" dirty="0">
                <a:cs typeface="Calibri"/>
              </a:rPr>
              <a:t>- Organizowania prac w zakresie przyjmowania dostaw oraz przygotowywania towarów do sprzedaży; </a:t>
            </a:r>
          </a:p>
          <a:p>
            <a:pPr>
              <a:buFontTx/>
              <a:buChar char="-"/>
            </a:pPr>
            <a:r>
              <a:rPr lang="pl-PL" dirty="0" smtClean="0">
                <a:cs typeface="Calibri"/>
              </a:rPr>
              <a:t>Prowadzenia </a:t>
            </a:r>
            <a:r>
              <a:rPr lang="pl-PL" dirty="0">
                <a:cs typeface="Calibri"/>
              </a:rPr>
              <a:t>działań reklamowych i marketingowych; </a:t>
            </a:r>
            <a:endParaRPr lang="pl-PL" dirty="0" smtClean="0">
              <a:cs typeface="Calibri"/>
            </a:endParaRPr>
          </a:p>
          <a:p>
            <a:pPr>
              <a:buFontTx/>
              <a:buChar char="-"/>
            </a:pPr>
            <a:r>
              <a:rPr lang="pl-PL" dirty="0" smtClean="0">
                <a:cs typeface="Calibri"/>
              </a:rPr>
              <a:t>Organizowania </a:t>
            </a:r>
            <a:r>
              <a:rPr lang="pl-PL" dirty="0">
                <a:cs typeface="Calibri"/>
              </a:rPr>
              <a:t>i prowadzenia działalności handlowej; </a:t>
            </a:r>
            <a:endParaRPr lang="pl-PL" dirty="0" smtClean="0">
              <a:cs typeface="Calibri"/>
            </a:endParaRPr>
          </a:p>
          <a:p>
            <a:pPr>
              <a:buFontTx/>
              <a:buChar char="-"/>
            </a:pPr>
            <a:r>
              <a:rPr lang="pl-PL" dirty="0" smtClean="0">
                <a:cs typeface="Calibri"/>
              </a:rPr>
              <a:t>Zarządzania </a:t>
            </a:r>
            <a:r>
              <a:rPr lang="pl-PL" dirty="0">
                <a:cs typeface="Calibri"/>
              </a:rPr>
              <a:t>działalnością handlową przedsiębiorstwa. </a:t>
            </a:r>
            <a:endParaRPr lang="pl-PL" dirty="0" smtClean="0"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11" y="382385"/>
            <a:ext cx="1786544" cy="17865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0" y="104993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-69010"/>
            <a:ext cx="10075085" cy="1155940"/>
          </a:xfrm>
        </p:spPr>
        <p:txBody>
          <a:bodyPr/>
          <a:lstStyle/>
          <a:p>
            <a:r>
              <a:rPr lang="pl-PL" dirty="0"/>
              <a:t>Przedmioty zawodowe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223328"/>
              </p:ext>
            </p:extLst>
          </p:nvPr>
        </p:nvGraphicFramePr>
        <p:xfrm>
          <a:off x="0" y="1328469"/>
          <a:ext cx="11835442" cy="5529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15" y="231568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1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 Szkołach Beaty Mydłowskiej przy ul. Kaleńskiej 3 funkcjonują: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2687781"/>
            <a:ext cx="10018713" cy="312420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pl-PL" dirty="0"/>
              <a:t>Liceum ogólnokształcące (dla młodzieży i dorosłych)</a:t>
            </a:r>
          </a:p>
          <a:p>
            <a:r>
              <a:rPr lang="pl-PL" dirty="0"/>
              <a:t>Technikum Fryzjerskie</a:t>
            </a:r>
          </a:p>
          <a:p>
            <a:r>
              <a:rPr lang="pl-PL" dirty="0"/>
              <a:t>Technikum Informatyczne</a:t>
            </a:r>
          </a:p>
          <a:p>
            <a:r>
              <a:rPr lang="pl-PL" dirty="0"/>
              <a:t>Technikum Handlowe</a:t>
            </a:r>
          </a:p>
          <a:p>
            <a:r>
              <a:rPr lang="pl-PL" dirty="0"/>
              <a:t>Technikum Obsługi Turystycznej</a:t>
            </a:r>
          </a:p>
          <a:p>
            <a:r>
              <a:rPr lang="pl-PL" dirty="0"/>
              <a:t>Technikum Kelnerskie</a:t>
            </a:r>
          </a:p>
          <a:p>
            <a:r>
              <a:rPr lang="pl-PL" dirty="0"/>
              <a:t>Technikum Hotelarskie</a:t>
            </a:r>
          </a:p>
          <a:p>
            <a:r>
              <a:rPr lang="pl-PL" dirty="0"/>
              <a:t>Policealna Szkoła Kosmetyczna</a:t>
            </a:r>
          </a:p>
          <a:p>
            <a:r>
              <a:rPr lang="pl-PL" dirty="0" smtClean="0"/>
              <a:t>Policealna </a:t>
            </a:r>
            <a:r>
              <a:rPr lang="pl-PL" dirty="0"/>
              <a:t>Szkoła Medyczna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35" y="131016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310551"/>
            <a:ext cx="9609259" cy="2018581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Nauka w szkole kończy się:</a:t>
            </a:r>
            <a:br>
              <a:rPr lang="pl-PL" dirty="0"/>
            </a:br>
            <a:r>
              <a:rPr lang="pl-PL" dirty="0" smtClean="0"/>
              <a:t>egzaminem maturalnym oraz egzaminem </a:t>
            </a:r>
            <a:r>
              <a:rPr lang="pl-PL" dirty="0"/>
              <a:t>potwierdzającym kwalifikacje zawodowe: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	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958806"/>
              </p:ext>
            </p:extLst>
          </p:nvPr>
        </p:nvGraphicFramePr>
        <p:xfrm>
          <a:off x="1484312" y="2667000"/>
          <a:ext cx="10707687" cy="397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11" y="156159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/>
              <a:t>Technikum Obsługi Turystycznej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2114550"/>
            <a:ext cx="10018713" cy="42100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r>
              <a:rPr lang="pl-PL" sz="3200" b="1" dirty="0" smtClean="0"/>
              <a:t>Technikum </a:t>
            </a:r>
            <a:r>
              <a:rPr lang="pl-PL" sz="3200" b="1" dirty="0"/>
              <a:t>Obsługi Turystycznej</a:t>
            </a:r>
            <a:r>
              <a:rPr lang="pl-PL" sz="3200" dirty="0"/>
              <a:t> </a:t>
            </a:r>
            <a:r>
              <a:rPr lang="pl-PL" sz="3200" dirty="0" smtClean="0"/>
              <a:t>to </a:t>
            </a:r>
            <a:r>
              <a:rPr lang="pl-PL" sz="3200" dirty="0"/>
              <a:t>idealna propozycja dla osób, które interesują się planowaniem i organizowaniem imprez oraz turystyki. </a:t>
            </a:r>
            <a:endParaRPr lang="pl-PL" sz="3200" dirty="0" smtClean="0"/>
          </a:p>
          <a:p>
            <a:pPr marL="0" indent="0">
              <a:buNone/>
            </a:pPr>
            <a:endParaRPr lang="pl-PL" sz="3200" dirty="0" smtClean="0"/>
          </a:p>
          <a:p>
            <a:pPr marL="0" indent="0">
              <a:buNone/>
            </a:pPr>
            <a:r>
              <a:rPr lang="pl-PL" sz="3200" dirty="0" smtClean="0"/>
              <a:t>Nauka </a:t>
            </a:r>
            <a:r>
              <a:rPr lang="pl-PL" sz="3200" dirty="0"/>
              <a:t>w Technikum to szansa na rozpoczęcie nowej drogi edukacyjnej oraz początek kariery zawodowej dla osób o różnych zainteresowaniach i predyspozycjach. </a:t>
            </a:r>
            <a:endParaRPr lang="pl-PL" sz="3200" dirty="0"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993" y="228254"/>
            <a:ext cx="2946860" cy="22101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2" y="131016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18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4415589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Kierunek</a:t>
            </a:r>
            <a:r>
              <a:rPr lang="pl-PL" dirty="0"/>
              <a:t>, który pomoże wyspecjalizować się w obsłudze pasażerów w portach lotniczych i morskich. W trakcie kształcenia poznasz podstawowe zasady gospodarki rynkowej, nowoczesne metody zarządzania i finansowania działalności gospodarczej.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Photo gratuite: Organisation, Bureau, Travail - Image ..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026" y="4267200"/>
            <a:ext cx="3898382" cy="2590800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1" y="131016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2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0"/>
            <a:ext cx="9536615" cy="1379621"/>
          </a:xfrm>
        </p:spPr>
        <p:txBody>
          <a:bodyPr>
            <a:normAutofit/>
          </a:bodyPr>
          <a:lstStyle/>
          <a:p>
            <a:r>
              <a:rPr lang="pl-PL" dirty="0" smtClean="0"/>
              <a:t>Perspektywy pracy po </a:t>
            </a:r>
            <a:r>
              <a:rPr lang="pl-PL" dirty="0"/>
              <a:t>zakończeniu nauki </a:t>
            </a:r>
            <a:r>
              <a:rPr lang="pl-PL" dirty="0" smtClean="0"/>
              <a:t> 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658166"/>
              </p:ext>
            </p:extLst>
          </p:nvPr>
        </p:nvGraphicFramePr>
        <p:xfrm>
          <a:off x="1460664" y="1491917"/>
          <a:ext cx="10139446" cy="4186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3978442" y="48286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46" y="250753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799"/>
            <a:ext cx="10018713" cy="4078705"/>
          </a:xfrm>
        </p:spPr>
        <p:txBody>
          <a:bodyPr>
            <a:normAutofit/>
          </a:bodyPr>
          <a:lstStyle/>
          <a:p>
            <a:r>
              <a:rPr lang="pl-PL" dirty="0" smtClean="0"/>
              <a:t>Możesz </a:t>
            </a:r>
            <a:r>
              <a:rPr lang="pl-PL" dirty="0"/>
              <a:t>zostać rezydentem biur podróży w ciekawym zakątku świata lub przewodnikiem wycieczek krajowych i zagranicznych albo otworzyć własną działalność gospodarczą.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5748" y="4211376"/>
            <a:ext cx="3753852" cy="250789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0" y="131015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43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4" cy="895350"/>
          </a:xfrm>
        </p:spPr>
        <p:txBody>
          <a:bodyPr>
            <a:normAutofit/>
          </a:bodyPr>
          <a:lstStyle/>
          <a:p>
            <a:r>
              <a:rPr lang="pl-PL" dirty="0"/>
              <a:t>Wśród przedmiotów nauczania znaleźć </a:t>
            </a:r>
            <a:r>
              <a:rPr lang="pl-PL" dirty="0" smtClean="0"/>
              <a:t>można: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404849"/>
              </p:ext>
            </p:extLst>
          </p:nvPr>
        </p:nvGraphicFramePr>
        <p:xfrm>
          <a:off x="1484312" y="1771650"/>
          <a:ext cx="10345737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46" y="250753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42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3501" y="974359"/>
            <a:ext cx="10363200" cy="2416541"/>
          </a:xfrm>
        </p:spPr>
        <p:txBody>
          <a:bodyPr>
            <a:normAutofit/>
          </a:bodyPr>
          <a:lstStyle/>
          <a:p>
            <a:r>
              <a:rPr lang="pl-PL" dirty="0" smtClean="0"/>
              <a:t>Nauka w Technikum daje absolwentom silne podstawy znajomości branży </a:t>
            </a:r>
            <a:r>
              <a:rPr lang="pl-PL" dirty="0"/>
              <a:t>turystycznej</a:t>
            </a:r>
            <a:r>
              <a:rPr lang="pl-PL" dirty="0" smtClean="0"/>
              <a:t>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3500" y="2983832"/>
            <a:ext cx="10169523" cy="3416968"/>
          </a:xfrm>
        </p:spPr>
        <p:txBody>
          <a:bodyPr>
            <a:normAutofit/>
          </a:bodyPr>
          <a:lstStyle/>
          <a:p>
            <a:r>
              <a:rPr lang="pl-PL" sz="3200" dirty="0"/>
              <a:t>Absolwent technikum to osoba wszechstronnie wykształcona, która może pracować zarówno w kraju, jak i poza granicami. </a:t>
            </a:r>
            <a:endParaRPr lang="pl-PL" sz="3200" dirty="0" smtClean="0"/>
          </a:p>
          <a:p>
            <a:r>
              <a:rPr lang="pl-PL" sz="3200" dirty="0" smtClean="0"/>
              <a:t>Warszawa</a:t>
            </a:r>
            <a:r>
              <a:rPr lang="pl-PL" sz="3200" dirty="0"/>
              <a:t>, Europa, świat – wszystko zależy od indywidualnych predyspozycji oraz marzeń absolwenta</a:t>
            </a:r>
            <a:r>
              <a:rPr lang="pl-PL" dirty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5" y="298049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41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310551"/>
            <a:ext cx="9609259" cy="2018581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Nauka w szkole kończy się:</a:t>
            </a:r>
            <a:br>
              <a:rPr lang="pl-PL" dirty="0"/>
            </a:br>
            <a:r>
              <a:rPr lang="pl-PL" dirty="0" smtClean="0"/>
              <a:t>egzaminem maturalnym oraz egzaminem </a:t>
            </a:r>
            <a:r>
              <a:rPr lang="pl-PL" dirty="0"/>
              <a:t>potwierdzającym kwalifikacje zawodowe: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	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029433"/>
              </p:ext>
            </p:extLst>
          </p:nvPr>
        </p:nvGraphicFramePr>
        <p:xfrm>
          <a:off x="1484312" y="2667000"/>
          <a:ext cx="10707687" cy="397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15" y="310551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3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141891"/>
            <a:ext cx="10481717" cy="6495392"/>
          </a:xfrm>
        </p:spPr>
        <p:txBody>
          <a:bodyPr>
            <a:normAutofit/>
          </a:bodyPr>
          <a:lstStyle/>
          <a:p>
            <a:r>
              <a:rPr lang="pl-PL" b="1" dirty="0" smtClean="0"/>
              <a:t>				Technikum </a:t>
            </a:r>
            <a:r>
              <a:rPr lang="pl-PL" b="1" dirty="0"/>
              <a:t>H</a:t>
            </a:r>
            <a:r>
              <a:rPr lang="pl-PL" b="1" dirty="0" smtClean="0"/>
              <a:t>otelarskie </a:t>
            </a:r>
            <a:br>
              <a:rPr lang="pl-PL" b="1" dirty="0" smtClean="0"/>
            </a:br>
            <a:r>
              <a:rPr lang="pl-PL" b="1" dirty="0" smtClean="0"/>
              <a:t>				</a:t>
            </a:r>
            <a:r>
              <a:rPr lang="pl-PL" dirty="0" smtClean="0"/>
              <a:t>to oferta przeznaczona </a:t>
            </a:r>
            <a:br>
              <a:rPr lang="pl-PL" dirty="0" smtClean="0"/>
            </a:br>
            <a:r>
              <a:rPr lang="pl-PL" dirty="0" smtClean="0"/>
              <a:t>		</a:t>
            </a:r>
            <a:r>
              <a:rPr lang="pl-PL" dirty="0"/>
              <a:t> </a:t>
            </a:r>
            <a:r>
              <a:rPr lang="pl-PL" dirty="0" smtClean="0"/>
              <a:t>   					dla </a:t>
            </a:r>
            <a:r>
              <a:rPr lang="pl-PL" dirty="0"/>
              <a:t>osób, </a:t>
            </a:r>
            <a:r>
              <a:rPr lang="pl-PL" dirty="0" smtClean="0"/>
              <a:t>które </a:t>
            </a:r>
            <a:r>
              <a:rPr lang="pl-PL" dirty="0"/>
              <a:t>chcą </a:t>
            </a:r>
            <a:r>
              <a:rPr lang="pl-PL" dirty="0" smtClean="0"/>
              <a:t>pracować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miejscach, gdzie można spotkać turystów – niezależnie od tego, czy będzie to Warszawa, małe, urocze miejscowości czy też duże, zagraniczne miejsca wakacyjnych wypraw. </a:t>
            </a: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63" y="1316421"/>
            <a:ext cx="2619375" cy="1743075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77" y="141891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20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268014"/>
            <a:ext cx="10018713" cy="1844565"/>
          </a:xfrm>
        </p:spPr>
        <p:txBody>
          <a:bodyPr>
            <a:normAutofit/>
          </a:bodyPr>
          <a:lstStyle/>
          <a:p>
            <a:r>
              <a:rPr lang="pl-PL" dirty="0" smtClean="0"/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12" name="Symbol zastępczy zawartości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592676"/>
              </p:ext>
            </p:extLst>
          </p:nvPr>
        </p:nvGraphicFramePr>
        <p:xfrm>
          <a:off x="1484312" y="1891862"/>
          <a:ext cx="10308295" cy="4729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Prostokąt 13"/>
          <p:cNvSpPr/>
          <p:nvPr/>
        </p:nvSpPr>
        <p:spPr>
          <a:xfrm>
            <a:off x="2790496" y="425669"/>
            <a:ext cx="7394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/>
              <a:t>Wykaz przedmiotów nauczania</a:t>
            </a:r>
            <a:endParaRPr lang="pl-PL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10" y="148277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2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8963" y="685800"/>
            <a:ext cx="9404061" cy="62345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ADRESACI  OFERTY  EDUKACYJNEJ 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804068"/>
              </p:ext>
            </p:extLst>
          </p:nvPr>
        </p:nvGraphicFramePr>
        <p:xfrm>
          <a:off x="1484313" y="1496291"/>
          <a:ext cx="10984778" cy="536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53" y="131016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310551"/>
            <a:ext cx="9609259" cy="2018581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Nauka w szkole kończy się:</a:t>
            </a:r>
            <a:br>
              <a:rPr lang="pl-PL" dirty="0"/>
            </a:br>
            <a:r>
              <a:rPr lang="pl-PL" dirty="0" smtClean="0"/>
              <a:t>egzaminem maturalnym oraz egzaminem </a:t>
            </a:r>
            <a:r>
              <a:rPr lang="pl-PL" dirty="0"/>
              <a:t>potwierdzającym kwalifikacje zawodowe: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	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195405"/>
              </p:ext>
            </p:extLst>
          </p:nvPr>
        </p:nvGraphicFramePr>
        <p:xfrm>
          <a:off x="1484313" y="2667000"/>
          <a:ext cx="10707687" cy="397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46" y="187691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4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7633" y="685801"/>
            <a:ext cx="5809487" cy="850392"/>
          </a:xfrm>
        </p:spPr>
        <p:txBody>
          <a:bodyPr/>
          <a:lstStyle/>
          <a:p>
            <a:pPr algn="ctr"/>
            <a:r>
              <a:rPr lang="pl-PL" b="1" dirty="0" smtClean="0"/>
              <a:t>Umiejętności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31052" y="1536193"/>
            <a:ext cx="10018713" cy="3745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cs typeface="Calibri"/>
              </a:rPr>
              <a:t> </a:t>
            </a:r>
            <a:endParaRPr lang="pl-PL" dirty="0" smtClean="0">
              <a:cs typeface="Calibri"/>
            </a:endParaRPr>
          </a:p>
          <a:p>
            <a:pPr marL="0" indent="0">
              <a:buNone/>
            </a:pPr>
            <a:r>
              <a:rPr lang="pl-PL" sz="3200" dirty="0" smtClean="0">
                <a:cs typeface="Calibri"/>
              </a:rPr>
              <a:t>Absolwent </a:t>
            </a:r>
            <a:r>
              <a:rPr lang="pl-PL" sz="3200" dirty="0">
                <a:cs typeface="Calibri"/>
              </a:rPr>
              <a:t>technikum hotelarskiego posiada zarówno umiejętności dotyczące planowania i realizacji usług w recepcji, jak i obsługi gości, ma także informacje dotyczące marketingu oraz podstaw prowadzenia własnej działalności gospodarczej</a:t>
            </a:r>
            <a:r>
              <a:rPr lang="pl-PL" sz="3200" dirty="0" smtClean="0">
                <a:cs typeface="Calibri"/>
              </a:rPr>
              <a:t>.</a:t>
            </a:r>
          </a:p>
          <a:p>
            <a:pPr marL="0" indent="0">
              <a:buNone/>
            </a:pPr>
            <a:endParaRPr lang="pl-PL" sz="3200" i="1" dirty="0"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2" y="131017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8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1"/>
            <a:ext cx="9740736" cy="1103586"/>
          </a:xfrm>
        </p:spPr>
        <p:txBody>
          <a:bodyPr/>
          <a:lstStyle/>
          <a:p>
            <a:r>
              <a:rPr lang="pl-PL" dirty="0" smtClean="0"/>
              <a:t>Perspektywy pracy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1103587"/>
            <a:ext cx="10707690" cy="4130565"/>
          </a:xfrm>
        </p:spPr>
        <p:txBody>
          <a:bodyPr>
            <a:normAutofit/>
          </a:bodyPr>
          <a:lstStyle/>
          <a:p>
            <a:r>
              <a:rPr lang="pl-PL" dirty="0"/>
              <a:t>Absolwent technikum może pracować w zakładach hotelarskich, ośrodkach wypoczynkowych, zakładach uzdrowiskowych, zajazdach, gościńcach. Potrafi prowadzić działalność promocyjną, rezerwować usługi, wykonywać prace związane z obsługą gości oraz jednostek mieszkalnych. </a:t>
            </a:r>
            <a:endParaRPr lang="pl-PL" dirty="0" smtClean="0"/>
          </a:p>
          <a:p>
            <a:r>
              <a:rPr lang="pl-PL" dirty="0" smtClean="0"/>
              <a:t>Technik Hotelarz może </a:t>
            </a:r>
            <a:r>
              <a:rPr lang="pl-PL" dirty="0"/>
              <a:t>pracować w branży hotelarskiej w Polsce lub za granicą. Ma szansę na zdobycie atrakcyjnej posady w hotelach, pensjonatach, SPA, ośrodkach uzdrowiskowych i wypoczynkowych, schroniskach, a także wielu firmach związanych z hotelarstwem i turystyką.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10" y="4663250"/>
            <a:ext cx="9108213" cy="2194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1" y="156160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2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3489" y="1734207"/>
            <a:ext cx="10257551" cy="372066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Technikum Kelnerskie</a:t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Nauka w technikum to szansa na rozpoczęcie nowej drogi edukacyjnej oraz początek kariery zawodowej dla osób o różnych zainteresowaniach i </a:t>
            </a:r>
            <a:r>
              <a:rPr lang="pl-PL" b="1" dirty="0" smtClean="0"/>
              <a:t>predyspozycjach, a szczególnie działalnością </a:t>
            </a:r>
            <a:r>
              <a:rPr lang="pl-PL" b="1" dirty="0"/>
              <a:t>gastronomiczną. </a:t>
            </a:r>
            <a:br>
              <a:rPr lang="pl-PL" b="1" dirty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endParaRPr lang="pl-PL" b="1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88" y="4917527"/>
            <a:ext cx="2933700" cy="15621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247" y="4781886"/>
            <a:ext cx="2374793" cy="158517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90" y="4917527"/>
            <a:ext cx="2737465" cy="15620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46" y="140394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16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Przedmioty w Technikum Kelnerskim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078303"/>
              </p:ext>
            </p:extLst>
          </p:nvPr>
        </p:nvGraphicFramePr>
        <p:xfrm>
          <a:off x="0" y="2438399"/>
          <a:ext cx="11503024" cy="3947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58" y="241375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96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6882" y="839398"/>
            <a:ext cx="10375118" cy="5876712"/>
          </a:xfrm>
        </p:spPr>
        <p:txBody>
          <a:bodyPr>
            <a:normAutofit/>
          </a:bodyPr>
          <a:lstStyle/>
          <a:p>
            <a:r>
              <a:rPr lang="pl-PL" dirty="0"/>
              <a:t>Technikum kelnerskie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umożliwia </a:t>
            </a:r>
            <a:r>
              <a:rPr lang="pl-PL" dirty="0"/>
              <a:t>podjęcie </a:t>
            </a:r>
            <a:r>
              <a:rPr lang="pl-PL" dirty="0" smtClean="0"/>
              <a:t>pracy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	 </a:t>
            </a:r>
            <a:r>
              <a:rPr lang="pl-PL" dirty="0"/>
              <a:t>we wszystkich firmach prowadzących działalność gastronomiczną. </a:t>
            </a:r>
            <a:br>
              <a:rPr lang="pl-PL" dirty="0"/>
            </a:br>
            <a:r>
              <a:rPr lang="pl-PL" dirty="0" smtClean="0"/>
              <a:t>		  	 Są </a:t>
            </a:r>
            <a:r>
              <a:rPr lang="pl-PL" dirty="0"/>
              <a:t>to różnego typu: restauracje, kawiarnie, domy wczasowe, itd. 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35" y="2304409"/>
            <a:ext cx="2104778" cy="2946689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1" y="156160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46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4532586"/>
          </a:xfrm>
        </p:spPr>
        <p:txBody>
          <a:bodyPr>
            <a:normAutofit/>
          </a:bodyPr>
          <a:lstStyle/>
          <a:p>
            <a:r>
              <a:rPr lang="pl-PL" dirty="0"/>
              <a:t>Absolwenci mogą zająć się także obsługą przyjęć okolicznościowych, aranżacją </a:t>
            </a:r>
            <a:r>
              <a:rPr lang="pl-PL" dirty="0" err="1"/>
              <a:t>sal</a:t>
            </a:r>
            <a:r>
              <a:rPr lang="pl-PL" dirty="0"/>
              <a:t> i pomieszczeń o charakterze konsumpcyjnym, a także usługami doradczymi.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33" y="4366555"/>
            <a:ext cx="2619375" cy="1743075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77" y="131016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48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3" y="754742"/>
            <a:ext cx="10359344" cy="2119087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Nauka w szkole kończy się:</a:t>
            </a:r>
            <a:br>
              <a:rPr lang="pl-PL" dirty="0"/>
            </a:br>
            <a:r>
              <a:rPr lang="pl-PL" dirty="0" smtClean="0"/>
              <a:t>egzaminem maturalnym oraz egzaminem </a:t>
            </a:r>
            <a:r>
              <a:rPr lang="pl-PL" dirty="0"/>
              <a:t>potwierdzającym kwalifikacje zawodowe: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716176"/>
              </p:ext>
            </p:extLst>
          </p:nvPr>
        </p:nvGraphicFramePr>
        <p:xfrm>
          <a:off x="1484313" y="3193142"/>
          <a:ext cx="10707687" cy="344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80" y="199958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6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5389" y="171450"/>
            <a:ext cx="9836557" cy="1258635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O Szkole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1162050"/>
            <a:ext cx="10018713" cy="5695949"/>
          </a:xfrm>
        </p:spPr>
        <p:txBody>
          <a:bodyPr>
            <a:normAutofit/>
          </a:bodyPr>
          <a:lstStyle/>
          <a:p>
            <a:r>
              <a:rPr lang="pl-PL" sz="2800" b="1" dirty="0"/>
              <a:t>Szkoły Beaty Mydłowskiej</a:t>
            </a:r>
            <a:r>
              <a:rPr lang="pl-PL" sz="2800" dirty="0"/>
              <a:t> działają od 1999 roku, obecnie uczęszcza do naszych placówek blisko 1000 uczniów.</a:t>
            </a:r>
          </a:p>
          <a:p>
            <a:endParaRPr lang="pl-PL" sz="2800" b="1" dirty="0"/>
          </a:p>
          <a:p>
            <a:r>
              <a:rPr lang="pl-PL" sz="2800" b="1" dirty="0"/>
              <a:t>Sale lekcyjne</a:t>
            </a:r>
            <a:r>
              <a:rPr lang="pl-PL" sz="2800" dirty="0"/>
              <a:t> zaopatrzone są w odpowiedni sprzęt i pomoce dydaktyczne, część wyposażona jest w sprzęt multimedialny i tablice interaktywne. 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b="1" dirty="0"/>
              <a:t>Budynki szkolne </a:t>
            </a:r>
            <a:r>
              <a:rPr lang="pl-PL" sz="2800" dirty="0"/>
              <a:t>są objęte systemem monitorowania, co podnosi poziom bezpieczeństwa.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5" y="245983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0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6556103" cy="1752599"/>
          </a:xfrm>
        </p:spPr>
        <p:txBody>
          <a:bodyPr/>
          <a:lstStyle/>
          <a:p>
            <a:r>
              <a:rPr lang="pl-PL" dirty="0" smtClean="0"/>
              <a:t>Pracownia chemiczna</a:t>
            </a:r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00" y="3324123"/>
            <a:ext cx="4698045" cy="31242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1" y="3382078"/>
            <a:ext cx="4700423" cy="31214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05" y="328219"/>
            <a:ext cx="1902117" cy="28592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0" y="328219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5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16435300"/>
              </p:ext>
            </p:extLst>
          </p:nvPr>
        </p:nvGraphicFramePr>
        <p:xfrm>
          <a:off x="803865" y="1592972"/>
          <a:ext cx="11138753" cy="463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923906" y="408408"/>
            <a:ext cx="10018712" cy="118456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Liceum </a:t>
            </a:r>
            <a:r>
              <a:rPr lang="pl-PL" b="1" dirty="0"/>
              <a:t>Ogólnokształcące </a:t>
            </a:r>
            <a:br>
              <a:rPr lang="pl-PL" b="1" dirty="0"/>
            </a:br>
            <a:r>
              <a:rPr lang="pl-PL" b="1" dirty="0" smtClean="0"/>
              <a:t>		 </a:t>
            </a:r>
            <a:r>
              <a:rPr lang="pl-PL" b="1" dirty="0"/>
              <a:t>nauka kończy się egzaminem maturalnym.</a:t>
            </a:r>
            <a:br>
              <a:rPr lang="pl-PL" b="1" dirty="0"/>
            </a:b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081" y="131016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Posiadamy bardzo dobrze wyposażone </a:t>
            </a:r>
            <a:r>
              <a:rPr lang="pl-PL" dirty="0" smtClean="0"/>
              <a:t>pracownie.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Pracownia biologiczna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61" y="2667000"/>
            <a:ext cx="2078181" cy="3124200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897" y="2667000"/>
            <a:ext cx="4700423" cy="31214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46" y="250753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8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5221289" cy="1752599"/>
          </a:xfrm>
        </p:spPr>
        <p:txBody>
          <a:bodyPr/>
          <a:lstStyle/>
          <a:p>
            <a:r>
              <a:rPr lang="pl-PL" dirty="0" smtClean="0"/>
              <a:t>Pracownia fryzjerska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05" y="3313309"/>
            <a:ext cx="2082800" cy="31242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132" y="0"/>
            <a:ext cx="4700423" cy="31214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27" y="3316086"/>
            <a:ext cx="4700423" cy="31214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46" y="282284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44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152400"/>
            <a:ext cx="5316539" cy="1905000"/>
          </a:xfrm>
        </p:spPr>
        <p:txBody>
          <a:bodyPr/>
          <a:lstStyle/>
          <a:p>
            <a:r>
              <a:rPr lang="pl-PL" dirty="0" smtClean="0"/>
              <a:t>Pracownia wizażu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065" y="3428999"/>
            <a:ext cx="2066723" cy="31214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88" y="152400"/>
            <a:ext cx="4700423" cy="31214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98" y="3695700"/>
            <a:ext cx="4718713" cy="3121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934" y="3428997"/>
            <a:ext cx="2078916" cy="31214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77" y="152400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44" y="3581400"/>
            <a:ext cx="4700423" cy="312142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5278439" cy="1752599"/>
          </a:xfrm>
        </p:spPr>
        <p:txBody>
          <a:bodyPr/>
          <a:lstStyle/>
          <a:p>
            <a:r>
              <a:rPr lang="pl-PL" dirty="0"/>
              <a:t>Pracownia </a:t>
            </a:r>
            <a:r>
              <a:rPr lang="pl-PL" dirty="0" smtClean="0"/>
              <a:t>kosmetyczna 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34" y="3581400"/>
            <a:ext cx="4697769" cy="312420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34" y="159460"/>
            <a:ext cx="4697769" cy="31250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46" y="159460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1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/>
              <a:t>Technikum Fryzjerskie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3600" b="1" dirty="0"/>
              <a:t>Technikum Fryzjerskie</a:t>
            </a:r>
            <a:r>
              <a:rPr lang="pl-PL" sz="3600" dirty="0"/>
              <a:t> swoją ofertę programową kieruje do absolwentów </a:t>
            </a:r>
            <a:r>
              <a:rPr lang="pl-PL" sz="3600" dirty="0" smtClean="0"/>
              <a:t>gimnazjum i szkół podstawowych, </a:t>
            </a:r>
            <a:r>
              <a:rPr lang="pl-PL" sz="3600" dirty="0"/>
              <a:t>którzy swoją przyszłość zawodową pragną związać z fryzjerstwem</a:t>
            </a:r>
            <a:r>
              <a:rPr lang="pl-PL" sz="3600" dirty="0" smtClean="0"/>
              <a:t>.</a:t>
            </a:r>
            <a:endParaRPr lang="pl-PL" sz="3600" b="1" dirty="0">
              <a:cs typeface="Calibri" panose="020F0502020204030204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339" y="314165"/>
            <a:ext cx="2813858" cy="18712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" y="131016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359346" cy="3385457"/>
          </a:xfrm>
        </p:spPr>
        <p:txBody>
          <a:bodyPr>
            <a:normAutofit fontScale="90000"/>
          </a:bodyPr>
          <a:lstStyle/>
          <a:p>
            <a:r>
              <a:rPr lang="pl-PL" dirty="0"/>
              <a:t>W czasie </a:t>
            </a:r>
            <a:r>
              <a:rPr lang="pl-PL" dirty="0" smtClean="0"/>
              <a:t>nauki uczniowie uczą </a:t>
            </a:r>
            <a:r>
              <a:rPr lang="pl-PL" dirty="0"/>
              <a:t>się m.in.: strzyżenia włosów, wykonywania wielu nowoczesnych zabiegów pielęgnacyjnych, stylizacji fryzur, a także zasad zarządzania zakładem fryzjerskim oraz prowadzenia własnej działalności gospodarczej.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850" y="4224010"/>
            <a:ext cx="2712252" cy="18033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605" y="4224011"/>
            <a:ext cx="2740340" cy="183113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860" y="4224011"/>
            <a:ext cx="2757426" cy="183113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46" y="131016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1437" y="997527"/>
            <a:ext cx="10371262" cy="5902036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Nauka </a:t>
            </a:r>
            <a:r>
              <a:rPr lang="pl-PL" dirty="0"/>
              <a:t>zawodu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odbywa </a:t>
            </a:r>
            <a:r>
              <a:rPr lang="pl-PL" dirty="0"/>
              <a:t>się </a:t>
            </a:r>
            <a:r>
              <a:rPr lang="pl-PL" dirty="0" smtClean="0"/>
              <a:t>pod </a:t>
            </a:r>
            <a:r>
              <a:rPr lang="pl-PL" dirty="0"/>
              <a:t>okiem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wysoce </a:t>
            </a:r>
            <a:r>
              <a:rPr lang="pl-PL" dirty="0"/>
              <a:t>wyspecjalizowanej kadry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oraz </a:t>
            </a:r>
            <a:r>
              <a:rPr lang="pl-PL" dirty="0"/>
              <a:t>na sprzęcie niezbędnym do pracy fryzjera.</a:t>
            </a:r>
            <a:br>
              <a:rPr lang="pl-PL" dirty="0"/>
            </a:br>
            <a:r>
              <a:rPr lang="pl-PL" dirty="0"/>
              <a:t>. 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Hairdresser Hair Cut · Free image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191000" cy="4191000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77" y="266518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92382" y="145473"/>
            <a:ext cx="10224656" cy="6712527"/>
          </a:xfrm>
        </p:spPr>
        <p:txBody>
          <a:bodyPr>
            <a:normAutofit/>
          </a:bodyPr>
          <a:lstStyle/>
          <a:p>
            <a:pPr algn="l"/>
            <a:r>
              <a:rPr lang="pl-PL" sz="4400" b="1" dirty="0" smtClean="0"/>
              <a:t>W podstawie programowej</a:t>
            </a:r>
            <a:br>
              <a:rPr lang="pl-PL" sz="4400" b="1" dirty="0" smtClean="0"/>
            </a:br>
            <a:r>
              <a:rPr lang="pl-PL" sz="4400" b="1" dirty="0" smtClean="0"/>
              <a:t>oprócz przedmiotów ogólnych</a:t>
            </a:r>
            <a:br>
              <a:rPr lang="pl-PL" sz="4400" b="1" dirty="0" smtClean="0"/>
            </a:br>
            <a:r>
              <a:rPr lang="pl-PL" sz="4400" b="1" dirty="0" smtClean="0"/>
              <a:t>znajdują się przedmioty </a:t>
            </a:r>
            <a:br>
              <a:rPr lang="pl-PL" sz="4400" b="1" dirty="0" smtClean="0"/>
            </a:br>
            <a:r>
              <a:rPr lang="pl-PL" sz="4400" b="1" dirty="0" smtClean="0"/>
              <a:t>takie, jak:</a:t>
            </a:r>
            <a:br>
              <a:rPr lang="pl-PL" sz="4400" b="1" dirty="0" smtClean="0"/>
            </a:br>
            <a:r>
              <a:rPr lang="pl-PL" dirty="0" smtClean="0"/>
              <a:t>	podstawy fryzjerstwa, </a:t>
            </a:r>
            <a:br>
              <a:rPr lang="pl-PL" dirty="0" smtClean="0"/>
            </a:br>
            <a:r>
              <a:rPr lang="pl-PL" dirty="0" smtClean="0"/>
              <a:t>	wizualizacja wizerunku, </a:t>
            </a:r>
            <a:br>
              <a:rPr lang="pl-PL" dirty="0" smtClean="0"/>
            </a:br>
            <a:r>
              <a:rPr lang="pl-PL" dirty="0" smtClean="0"/>
              <a:t>	organizacja salonu fryzjerskiego,</a:t>
            </a:r>
            <a:br>
              <a:rPr lang="pl-PL" dirty="0" smtClean="0"/>
            </a:br>
            <a:r>
              <a:rPr lang="pl-PL" dirty="0" smtClean="0"/>
              <a:t> 	procesy fryzjerskie i stylizacja fryzur, </a:t>
            </a:r>
            <a:br>
              <a:rPr lang="pl-PL" dirty="0" smtClean="0"/>
            </a:br>
            <a:r>
              <a:rPr lang="pl-PL" dirty="0" smtClean="0"/>
              <a:t>	wizualizacja we fryzjerstwie</a:t>
            </a:r>
            <a:endParaRPr lang="pl-PL" dirty="0"/>
          </a:p>
        </p:txBody>
      </p:sp>
      <p:pic>
        <p:nvPicPr>
          <p:cNvPr id="9" name="Symbol zastępczy zawartości 8" descr="Drawing Hairstyles Heads · Free image on Pixabay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36" y="2046686"/>
            <a:ext cx="3429002" cy="2518174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6" y="145473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0" y="249382"/>
            <a:ext cx="10707690" cy="5922818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>Tytuł </a:t>
            </a:r>
            <a:br>
              <a:rPr lang="pl-PL" dirty="0" smtClean="0"/>
            </a:br>
            <a:r>
              <a:rPr lang="pl-PL" b="1" dirty="0"/>
              <a:t>T</a:t>
            </a:r>
            <a:r>
              <a:rPr lang="pl-PL" b="1" dirty="0" smtClean="0"/>
              <a:t>echnika Usług </a:t>
            </a:r>
            <a:r>
              <a:rPr lang="pl-PL" b="1" dirty="0"/>
              <a:t>F</a:t>
            </a:r>
            <a:r>
              <a:rPr lang="pl-PL" b="1" dirty="0" smtClean="0"/>
              <a:t>ryzjerskich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uczniowie uzyskują po </a:t>
            </a:r>
            <a:r>
              <a:rPr lang="pl-PL" dirty="0"/>
              <a:t>ukończeniu </a:t>
            </a:r>
            <a:r>
              <a:rPr lang="pl-PL" dirty="0" smtClean="0"/>
              <a:t>Technikum</a:t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zdaniu </a:t>
            </a:r>
            <a:r>
              <a:rPr lang="pl-PL" dirty="0" smtClean="0"/>
              <a:t>egzaminów potwierdzających </a:t>
            </a:r>
            <a:r>
              <a:rPr lang="pl-PL" dirty="0"/>
              <a:t>kwalifikacje zawodowe z </a:t>
            </a:r>
            <a:r>
              <a:rPr lang="pl-PL" dirty="0" smtClean="0"/>
              <a:t>kwalifikacji: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	A.19 </a:t>
            </a:r>
            <a:r>
              <a:rPr lang="pl-PL" dirty="0"/>
              <a:t>Wykonywanie zabiegów </a:t>
            </a:r>
            <a:r>
              <a:rPr lang="pl-PL" dirty="0" smtClean="0"/>
              <a:t>fryzjerskich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	A.23 </a:t>
            </a:r>
            <a:r>
              <a:rPr lang="pl-PL" dirty="0"/>
              <a:t>Projektowanie fryzur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scissors PNG imag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47" y="644235"/>
            <a:ext cx="1144780" cy="872837"/>
          </a:xfr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66" y="3616036"/>
            <a:ext cx="1708169" cy="187036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81" y="174011"/>
            <a:ext cx="53039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1497</TotalTime>
  <Words>765</Words>
  <Application>Microsoft Office PowerPoint</Application>
  <PresentationFormat>Panoramiczny</PresentationFormat>
  <Paragraphs>140</Paragraphs>
  <Slides>43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Corbel</vt:lpstr>
      <vt:lpstr>Impact</vt:lpstr>
      <vt:lpstr>Times New Roman</vt:lpstr>
      <vt:lpstr>Wingdings 2</vt:lpstr>
      <vt:lpstr>HDOfficeLightV0</vt:lpstr>
      <vt:lpstr>Paralaksa</vt:lpstr>
      <vt:lpstr>Prezentacja Szkół  Beaty Mydłowskiej</vt:lpstr>
      <vt:lpstr>W Szkołach Beaty Mydłowskiej przy ul. Kaleńskiej 3 funkcjonują:</vt:lpstr>
      <vt:lpstr> ADRESACI  OFERTY  EDUKACYJNEJ </vt:lpstr>
      <vt:lpstr>Liceum Ogólnokształcące     nauka kończy się egzaminem maturalnym. </vt:lpstr>
      <vt:lpstr>Technikum Fryzjerskie</vt:lpstr>
      <vt:lpstr>W czasie nauki uczniowie uczą się m.in.: strzyżenia włosów, wykonywania wielu nowoczesnych zabiegów pielęgnacyjnych, stylizacji fryzur, a także zasad zarządzania zakładem fryzjerskim oraz prowadzenia własnej działalności gospodarczej. </vt:lpstr>
      <vt:lpstr>   Nauka zawodu  odbywa się pod okiem  wysoce wyspecjalizowanej kadry  oraz na sprzęcie niezbędnym do pracy fryzjera. .  </vt:lpstr>
      <vt:lpstr>W podstawie programowej oprócz przedmiotów ogólnych znajdują się przedmioty  takie, jak:  podstawy fryzjerstwa,   wizualizacja wizerunku,   organizacja salonu fryzjerskiego,   procesy fryzjerskie i stylizacja fryzur,   wizualizacja we fryzjerstwie</vt:lpstr>
      <vt:lpstr>Tytuł  Technika Usług Fryzjerskich uczniowie uzyskują po ukończeniu Technikum i zdaniu egzaminów potwierdzających kwalifikacje zawodowe z kwalifikacji:      A.19 Wykonywanie zabiegów fryzjerskich      A.23 Projektowanie fryzur </vt:lpstr>
      <vt:lpstr>Technikum Informatyczne</vt:lpstr>
      <vt:lpstr>  Technik Informatyk  to zawód, który stwarza wielkie możliwości  w zakresie realizacji kariery zawodowej.  Zawód technika informatyka cechuje uniwersalność, można go wykonywać praktycznie wszędzie.  Zarówno w firmie jak i zdalnie z domu.  Dotyczy to zarówno wyspecjalizowanych firm z sektora IT, jak i instytucji, urzędów, banków, przedsiębiorstw z różnych branż, gdzie znajdują się typowe stanowiska dla technika informatyka.  </vt:lpstr>
      <vt:lpstr>Absolwent szkoły kształcącej w zawodzie technik informatyk przygotowany jest do wykonywania następujących zadań zawodowych:  - administrowania danymi,  - projektowania sieci komputerowych, - administrowania tymi sieciami,</vt:lpstr>
      <vt:lpstr>Nauka w  Technikum Informatycznym,  odbywa się pod okiem najlepszych fachowców w branży.  To osoby mające już doświadczenie w branży IT, którym chętnie dzielą się z uczniami. </vt:lpstr>
      <vt:lpstr>Przedmioty zawodowe w Technikum Informatycznym:</vt:lpstr>
      <vt:lpstr>W szkole poznajemy budowę komputera i urządzeń peryferyjnych. Uczymy się posługiwania urządzeniami cyfrowymi i sieciami komputerowymi. Poznajemy zasady działania urządzeń cyfrowych i sieci komputerowych oraz wykonywanie obliczeń i programów.</vt:lpstr>
      <vt:lpstr>EE.08  Montaż i eksploatacja systemów komputerowych Urządzeń peryferyjnych i sieci - klasa III </vt:lpstr>
      <vt:lpstr>Technikum Handlowe</vt:lpstr>
      <vt:lpstr>Przygotowanie zawodowe</vt:lpstr>
      <vt:lpstr>Przedmioty zawodowe</vt:lpstr>
      <vt:lpstr> Nauka w szkole kończy się: egzaminem maturalnym oraz egzaminem potwierdzającym kwalifikacje zawodowe:   </vt:lpstr>
      <vt:lpstr>Technikum Obsługi Turystycznej</vt:lpstr>
      <vt:lpstr> Kierunek, który pomoże wyspecjalizować się w obsłudze pasażerów w portach lotniczych i morskich. W trakcie kształcenia poznasz podstawowe zasady gospodarki rynkowej, nowoczesne metody zarządzania i finansowania działalności gospodarczej.  </vt:lpstr>
      <vt:lpstr>Perspektywy pracy po zakończeniu nauki  </vt:lpstr>
      <vt:lpstr>Możesz zostać rezydentem biur podróży w ciekawym zakątku świata lub przewodnikiem wycieczek krajowych i zagranicznych albo otworzyć własną działalność gospodarczą.</vt:lpstr>
      <vt:lpstr>Wśród przedmiotów nauczania znaleźć można:</vt:lpstr>
      <vt:lpstr>Nauka w Technikum daje absolwentom silne podstawy znajomości branży turystycznej. </vt:lpstr>
      <vt:lpstr> Nauka w szkole kończy się: egzaminem maturalnym oraz egzaminem potwierdzającym kwalifikacje zawodowe:   </vt:lpstr>
      <vt:lpstr>    Technikum Hotelarskie      to oferta przeznaczona             dla osób, które chcą pracować  w miejscach, gdzie można spotkać turystów – niezależnie od tego, czy będzie to Warszawa, małe, urocze miejscowości czy też duże, zagraniczne miejsca wakacyjnych wypraw. </vt:lpstr>
      <vt:lpstr>  </vt:lpstr>
      <vt:lpstr> Nauka w szkole kończy się: egzaminem maturalnym oraz egzaminem potwierdzającym kwalifikacje zawodowe:   </vt:lpstr>
      <vt:lpstr>Umiejętności</vt:lpstr>
      <vt:lpstr>Perspektywy pracy</vt:lpstr>
      <vt:lpstr>  Technikum Kelnerskie  Nauka w technikum to szansa na rozpoczęcie nowej drogi edukacyjnej oraz początek kariery zawodowej dla osób o różnych zainteresowaniach i predyspozycjach, a szczególnie działalnością gastronomiczną.      </vt:lpstr>
      <vt:lpstr>Przedmioty w Technikum Kelnerskim</vt:lpstr>
      <vt:lpstr>Technikum kelnerskie  umożliwia podjęcie pracy    we wszystkich firmach prowadzących działalność gastronomiczną.        Są to różnego typu: restauracje, kawiarnie, domy wczasowe, itd.  </vt:lpstr>
      <vt:lpstr>Absolwenci mogą zająć się także obsługą przyjęć okolicznościowych, aranżacją sal i pomieszczeń o charakterze konsumpcyjnym, a także usługami doradczymi. </vt:lpstr>
      <vt:lpstr> Nauka w szkole kończy się: egzaminem maturalnym oraz egzaminem potwierdzającym kwalifikacje zawodowe: </vt:lpstr>
      <vt:lpstr>O Szkole</vt:lpstr>
      <vt:lpstr>Pracownia chemiczna</vt:lpstr>
      <vt:lpstr>Posiadamy bardzo dobrze wyposażone pracownie.   Pracownia biologiczna  </vt:lpstr>
      <vt:lpstr>Pracownia fryzjerska</vt:lpstr>
      <vt:lpstr>Pracownia wizażu</vt:lpstr>
      <vt:lpstr>Pracownia kosmetyczna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Szkoły  Beaty Mydłowskiej</dc:title>
  <dc:creator>Uczeń</dc:creator>
  <cp:lastModifiedBy>szkola</cp:lastModifiedBy>
  <cp:revision>208</cp:revision>
  <dcterms:created xsi:type="dcterms:W3CDTF">2019-02-11T11:42:07Z</dcterms:created>
  <dcterms:modified xsi:type="dcterms:W3CDTF">2019-03-03T18:47:58Z</dcterms:modified>
</cp:coreProperties>
</file>